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962B1-0315-79F4-647E-118D08419B81}" v="3" dt="2022-08-11T14:09:03.398"/>
    <p1510:client id="{51CD5A3F-4FA5-A9F2-BFD5-334516465CAA}" v="1726" dt="2022-08-10T21:29:00.223"/>
    <p1510:client id="{639F1A9D-3453-41C6-BB72-6080376421C5}" v="2245" dt="2022-08-09T20:48:15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0F654-A8FF-4DB7-BEF7-0E74133869B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20B382-E8AE-4E80-9A22-D0473D3BD59E}">
      <dgm:prSet/>
      <dgm:spPr/>
      <dgm:t>
        <a:bodyPr/>
        <a:lstStyle/>
        <a:p>
          <a:r>
            <a:rPr lang="en-US" b="1"/>
            <a:t>Product Owner</a:t>
          </a:r>
          <a:endParaRPr lang="en-US"/>
        </a:p>
      </dgm:t>
    </dgm:pt>
    <dgm:pt modelId="{44721BBD-F2CC-452F-AE7B-564542120345}" type="parTrans" cxnId="{F5BD1126-CC3C-4E64-A8E4-8F482C95591E}">
      <dgm:prSet/>
      <dgm:spPr/>
      <dgm:t>
        <a:bodyPr/>
        <a:lstStyle/>
        <a:p>
          <a:endParaRPr lang="en-US"/>
        </a:p>
      </dgm:t>
    </dgm:pt>
    <dgm:pt modelId="{7E34EF51-D749-4E8D-BF68-363BE3B3D687}" type="sibTrans" cxnId="{F5BD1126-CC3C-4E64-A8E4-8F482C95591E}">
      <dgm:prSet/>
      <dgm:spPr/>
      <dgm:t>
        <a:bodyPr/>
        <a:lstStyle/>
        <a:p>
          <a:endParaRPr lang="en-US"/>
        </a:p>
      </dgm:t>
    </dgm:pt>
    <dgm:pt modelId="{DDA7DC98-9334-4CB8-B8FD-B3273CCB422A}">
      <dgm:prSet/>
      <dgm:spPr/>
      <dgm:t>
        <a:bodyPr/>
        <a:lstStyle/>
        <a:p>
          <a:r>
            <a:rPr lang="en-US" b="1"/>
            <a:t>Scrum Master</a:t>
          </a:r>
          <a:endParaRPr lang="en-US"/>
        </a:p>
      </dgm:t>
    </dgm:pt>
    <dgm:pt modelId="{9809AF09-DD23-4FF8-B541-833A0804EF50}" type="parTrans" cxnId="{5FDAE6CF-5410-44B9-9467-DC2F451BC70A}">
      <dgm:prSet/>
      <dgm:spPr/>
      <dgm:t>
        <a:bodyPr/>
        <a:lstStyle/>
        <a:p>
          <a:endParaRPr lang="en-US"/>
        </a:p>
      </dgm:t>
    </dgm:pt>
    <dgm:pt modelId="{4D48A643-6BD1-4FCE-91C1-CB1BB45CEDC4}" type="sibTrans" cxnId="{5FDAE6CF-5410-44B9-9467-DC2F451BC70A}">
      <dgm:prSet/>
      <dgm:spPr/>
      <dgm:t>
        <a:bodyPr/>
        <a:lstStyle/>
        <a:p>
          <a:endParaRPr lang="en-US"/>
        </a:p>
      </dgm:t>
    </dgm:pt>
    <dgm:pt modelId="{73832351-12A0-4483-ACB5-561B4CD3EF77}">
      <dgm:prSet/>
      <dgm:spPr/>
      <dgm:t>
        <a:bodyPr/>
        <a:lstStyle/>
        <a:p>
          <a:r>
            <a:rPr lang="en-US" b="1"/>
            <a:t>Development Team</a:t>
          </a:r>
          <a:endParaRPr lang="en-US"/>
        </a:p>
      </dgm:t>
    </dgm:pt>
    <dgm:pt modelId="{B06409D6-4DDF-4CE0-BE18-C941425FFE8C}" type="parTrans" cxnId="{3BAB19B2-6008-40F8-8549-F773AE27D1E0}">
      <dgm:prSet/>
      <dgm:spPr/>
      <dgm:t>
        <a:bodyPr/>
        <a:lstStyle/>
        <a:p>
          <a:endParaRPr lang="en-US"/>
        </a:p>
      </dgm:t>
    </dgm:pt>
    <dgm:pt modelId="{ED85F5B5-89A3-4C06-A1B4-222BD34E55CB}" type="sibTrans" cxnId="{3BAB19B2-6008-40F8-8549-F773AE27D1E0}">
      <dgm:prSet/>
      <dgm:spPr/>
      <dgm:t>
        <a:bodyPr/>
        <a:lstStyle/>
        <a:p>
          <a:endParaRPr lang="en-US"/>
        </a:p>
      </dgm:t>
    </dgm:pt>
    <dgm:pt modelId="{B30D5484-D438-48C7-9DBD-1885DC208724}" type="pres">
      <dgm:prSet presAssocID="{2E00F654-A8FF-4DB7-BEF7-0E74133869B6}" presName="vert0" presStyleCnt="0">
        <dgm:presLayoutVars>
          <dgm:dir/>
          <dgm:animOne val="branch"/>
          <dgm:animLvl val="lvl"/>
        </dgm:presLayoutVars>
      </dgm:prSet>
      <dgm:spPr/>
    </dgm:pt>
    <dgm:pt modelId="{35F5568D-DAFB-4684-B68D-81A42111BFD9}" type="pres">
      <dgm:prSet presAssocID="{DE20B382-E8AE-4E80-9A22-D0473D3BD59E}" presName="thickLine" presStyleLbl="alignNode1" presStyleIdx="0" presStyleCnt="3"/>
      <dgm:spPr/>
    </dgm:pt>
    <dgm:pt modelId="{CEA97F87-EA43-4B31-962C-D7BE59D1146E}" type="pres">
      <dgm:prSet presAssocID="{DE20B382-E8AE-4E80-9A22-D0473D3BD59E}" presName="horz1" presStyleCnt="0"/>
      <dgm:spPr/>
    </dgm:pt>
    <dgm:pt modelId="{57231561-9360-41BF-B3F4-55C79C9848A1}" type="pres">
      <dgm:prSet presAssocID="{DE20B382-E8AE-4E80-9A22-D0473D3BD59E}" presName="tx1" presStyleLbl="revTx" presStyleIdx="0" presStyleCnt="3"/>
      <dgm:spPr/>
    </dgm:pt>
    <dgm:pt modelId="{1122554B-07F8-4BAC-8171-EC5047F4CA97}" type="pres">
      <dgm:prSet presAssocID="{DE20B382-E8AE-4E80-9A22-D0473D3BD59E}" presName="vert1" presStyleCnt="0"/>
      <dgm:spPr/>
    </dgm:pt>
    <dgm:pt modelId="{652E6997-B364-495C-BE5C-8E0705ECF7B4}" type="pres">
      <dgm:prSet presAssocID="{DDA7DC98-9334-4CB8-B8FD-B3273CCB422A}" presName="thickLine" presStyleLbl="alignNode1" presStyleIdx="1" presStyleCnt="3"/>
      <dgm:spPr/>
    </dgm:pt>
    <dgm:pt modelId="{22B39E69-00C3-4B39-A05A-EAC0EDC4C58D}" type="pres">
      <dgm:prSet presAssocID="{DDA7DC98-9334-4CB8-B8FD-B3273CCB422A}" presName="horz1" presStyleCnt="0"/>
      <dgm:spPr/>
    </dgm:pt>
    <dgm:pt modelId="{1E8C8DC4-F6B8-4D9E-AE3B-FA23EC698F1C}" type="pres">
      <dgm:prSet presAssocID="{DDA7DC98-9334-4CB8-B8FD-B3273CCB422A}" presName="tx1" presStyleLbl="revTx" presStyleIdx="1" presStyleCnt="3"/>
      <dgm:spPr/>
    </dgm:pt>
    <dgm:pt modelId="{6C5BB4D5-5A43-4187-9ED6-57E1D308DE2F}" type="pres">
      <dgm:prSet presAssocID="{DDA7DC98-9334-4CB8-B8FD-B3273CCB422A}" presName="vert1" presStyleCnt="0"/>
      <dgm:spPr/>
    </dgm:pt>
    <dgm:pt modelId="{BA0CD907-8DCA-4D91-ABB2-66ED3FD8D1E8}" type="pres">
      <dgm:prSet presAssocID="{73832351-12A0-4483-ACB5-561B4CD3EF77}" presName="thickLine" presStyleLbl="alignNode1" presStyleIdx="2" presStyleCnt="3"/>
      <dgm:spPr/>
    </dgm:pt>
    <dgm:pt modelId="{E0D2AA72-88F7-44BC-9D2A-67E43C8C8BDD}" type="pres">
      <dgm:prSet presAssocID="{73832351-12A0-4483-ACB5-561B4CD3EF77}" presName="horz1" presStyleCnt="0"/>
      <dgm:spPr/>
    </dgm:pt>
    <dgm:pt modelId="{1670508B-4702-4D33-AAB7-DDEBDC0416AB}" type="pres">
      <dgm:prSet presAssocID="{73832351-12A0-4483-ACB5-561B4CD3EF77}" presName="tx1" presStyleLbl="revTx" presStyleIdx="2" presStyleCnt="3"/>
      <dgm:spPr/>
    </dgm:pt>
    <dgm:pt modelId="{F4A14B3B-BA97-4AF3-A457-00D74796F8E5}" type="pres">
      <dgm:prSet presAssocID="{73832351-12A0-4483-ACB5-561B4CD3EF77}" presName="vert1" presStyleCnt="0"/>
      <dgm:spPr/>
    </dgm:pt>
  </dgm:ptLst>
  <dgm:cxnLst>
    <dgm:cxn modelId="{F5BD1126-CC3C-4E64-A8E4-8F482C95591E}" srcId="{2E00F654-A8FF-4DB7-BEF7-0E74133869B6}" destId="{DE20B382-E8AE-4E80-9A22-D0473D3BD59E}" srcOrd="0" destOrd="0" parTransId="{44721BBD-F2CC-452F-AE7B-564542120345}" sibTransId="{7E34EF51-D749-4E8D-BF68-363BE3B3D687}"/>
    <dgm:cxn modelId="{10BFEC36-35B2-4C2D-8205-68A7EA88DFE2}" type="presOf" srcId="{73832351-12A0-4483-ACB5-561B4CD3EF77}" destId="{1670508B-4702-4D33-AAB7-DDEBDC0416AB}" srcOrd="0" destOrd="0" presId="urn:microsoft.com/office/officeart/2008/layout/LinedList"/>
    <dgm:cxn modelId="{14E2D342-863C-4D95-8E35-5CC8F8B8BC26}" type="presOf" srcId="{2E00F654-A8FF-4DB7-BEF7-0E74133869B6}" destId="{B30D5484-D438-48C7-9DBD-1885DC208724}" srcOrd="0" destOrd="0" presId="urn:microsoft.com/office/officeart/2008/layout/LinedList"/>
    <dgm:cxn modelId="{A4B074AA-4F4D-4BB6-9872-EA9B7CD47804}" type="presOf" srcId="{DE20B382-E8AE-4E80-9A22-D0473D3BD59E}" destId="{57231561-9360-41BF-B3F4-55C79C9848A1}" srcOrd="0" destOrd="0" presId="urn:microsoft.com/office/officeart/2008/layout/LinedList"/>
    <dgm:cxn modelId="{3BAB19B2-6008-40F8-8549-F773AE27D1E0}" srcId="{2E00F654-A8FF-4DB7-BEF7-0E74133869B6}" destId="{73832351-12A0-4483-ACB5-561B4CD3EF77}" srcOrd="2" destOrd="0" parTransId="{B06409D6-4DDF-4CE0-BE18-C941425FFE8C}" sibTransId="{ED85F5B5-89A3-4C06-A1B4-222BD34E55CB}"/>
    <dgm:cxn modelId="{5FDAE6CF-5410-44B9-9467-DC2F451BC70A}" srcId="{2E00F654-A8FF-4DB7-BEF7-0E74133869B6}" destId="{DDA7DC98-9334-4CB8-B8FD-B3273CCB422A}" srcOrd="1" destOrd="0" parTransId="{9809AF09-DD23-4FF8-B541-833A0804EF50}" sibTransId="{4D48A643-6BD1-4FCE-91C1-CB1BB45CEDC4}"/>
    <dgm:cxn modelId="{3AA670E5-D4A9-4B5B-8EEE-7B0F0A783174}" type="presOf" srcId="{DDA7DC98-9334-4CB8-B8FD-B3273CCB422A}" destId="{1E8C8DC4-F6B8-4D9E-AE3B-FA23EC698F1C}" srcOrd="0" destOrd="0" presId="urn:microsoft.com/office/officeart/2008/layout/LinedList"/>
    <dgm:cxn modelId="{43E4D760-6299-4F5E-9F7C-B53C7C8AE07E}" type="presParOf" srcId="{B30D5484-D438-48C7-9DBD-1885DC208724}" destId="{35F5568D-DAFB-4684-B68D-81A42111BFD9}" srcOrd="0" destOrd="0" presId="urn:microsoft.com/office/officeart/2008/layout/LinedList"/>
    <dgm:cxn modelId="{E6C22220-EEE3-42F6-A0A0-0DED67FAC9E6}" type="presParOf" srcId="{B30D5484-D438-48C7-9DBD-1885DC208724}" destId="{CEA97F87-EA43-4B31-962C-D7BE59D1146E}" srcOrd="1" destOrd="0" presId="urn:microsoft.com/office/officeart/2008/layout/LinedList"/>
    <dgm:cxn modelId="{57CA7FF1-7F6A-42FC-A096-C31E2631F194}" type="presParOf" srcId="{CEA97F87-EA43-4B31-962C-D7BE59D1146E}" destId="{57231561-9360-41BF-B3F4-55C79C9848A1}" srcOrd="0" destOrd="0" presId="urn:microsoft.com/office/officeart/2008/layout/LinedList"/>
    <dgm:cxn modelId="{3DD07CDA-0D48-46AF-817C-F2162234DF29}" type="presParOf" srcId="{CEA97F87-EA43-4B31-962C-D7BE59D1146E}" destId="{1122554B-07F8-4BAC-8171-EC5047F4CA97}" srcOrd="1" destOrd="0" presId="urn:microsoft.com/office/officeart/2008/layout/LinedList"/>
    <dgm:cxn modelId="{D28ED4D4-0196-4264-9A42-A22ADAA22C5E}" type="presParOf" srcId="{B30D5484-D438-48C7-9DBD-1885DC208724}" destId="{652E6997-B364-495C-BE5C-8E0705ECF7B4}" srcOrd="2" destOrd="0" presId="urn:microsoft.com/office/officeart/2008/layout/LinedList"/>
    <dgm:cxn modelId="{BBCD1295-0174-4C07-A349-FFB0E101C93E}" type="presParOf" srcId="{B30D5484-D438-48C7-9DBD-1885DC208724}" destId="{22B39E69-00C3-4B39-A05A-EAC0EDC4C58D}" srcOrd="3" destOrd="0" presId="urn:microsoft.com/office/officeart/2008/layout/LinedList"/>
    <dgm:cxn modelId="{F35F28AB-E653-41E9-9DEF-DDDB977B6599}" type="presParOf" srcId="{22B39E69-00C3-4B39-A05A-EAC0EDC4C58D}" destId="{1E8C8DC4-F6B8-4D9E-AE3B-FA23EC698F1C}" srcOrd="0" destOrd="0" presId="urn:microsoft.com/office/officeart/2008/layout/LinedList"/>
    <dgm:cxn modelId="{B25E4D9B-F8BD-4E8C-8FE2-A5C39DF17B5A}" type="presParOf" srcId="{22B39E69-00C3-4B39-A05A-EAC0EDC4C58D}" destId="{6C5BB4D5-5A43-4187-9ED6-57E1D308DE2F}" srcOrd="1" destOrd="0" presId="urn:microsoft.com/office/officeart/2008/layout/LinedList"/>
    <dgm:cxn modelId="{DB0AFF8D-1FC3-4E4B-AD08-EBA3AC7CC275}" type="presParOf" srcId="{B30D5484-D438-48C7-9DBD-1885DC208724}" destId="{BA0CD907-8DCA-4D91-ABB2-66ED3FD8D1E8}" srcOrd="4" destOrd="0" presId="urn:microsoft.com/office/officeart/2008/layout/LinedList"/>
    <dgm:cxn modelId="{A24336CE-5A99-4B16-9455-C4C1FAB94B28}" type="presParOf" srcId="{B30D5484-D438-48C7-9DBD-1885DC208724}" destId="{E0D2AA72-88F7-44BC-9D2A-67E43C8C8BDD}" srcOrd="5" destOrd="0" presId="urn:microsoft.com/office/officeart/2008/layout/LinedList"/>
    <dgm:cxn modelId="{16BD6C84-D972-4E96-B5A2-192DC918341C}" type="presParOf" srcId="{E0D2AA72-88F7-44BC-9D2A-67E43C8C8BDD}" destId="{1670508B-4702-4D33-AAB7-DDEBDC0416AB}" srcOrd="0" destOrd="0" presId="urn:microsoft.com/office/officeart/2008/layout/LinedList"/>
    <dgm:cxn modelId="{C92DBF67-78F3-49DD-A3AD-C4B3522670AA}" type="presParOf" srcId="{E0D2AA72-88F7-44BC-9D2A-67E43C8C8BDD}" destId="{F4A14B3B-BA97-4AF3-A457-00D74796F8E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5F41A8-E59D-4AA1-A096-A44659C9574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E59B91-72DB-43C5-8E44-5829A1DB67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Constant team communication and collaboration</a:t>
          </a:r>
        </a:p>
      </dgm:t>
    </dgm:pt>
    <dgm:pt modelId="{EEDEC33C-35EF-495E-86A5-ECE30AE76E66}" type="parTrans" cxnId="{1E276EFA-FFD2-4A5D-B3A1-3E0177337222}">
      <dgm:prSet/>
      <dgm:spPr/>
      <dgm:t>
        <a:bodyPr/>
        <a:lstStyle/>
        <a:p>
          <a:endParaRPr lang="en-US"/>
        </a:p>
      </dgm:t>
    </dgm:pt>
    <dgm:pt modelId="{28424C3E-241F-4C73-B028-C0B4F9D85FA6}" type="sibTrans" cxnId="{1E276EFA-FFD2-4A5D-B3A1-3E0177337222}">
      <dgm:prSet/>
      <dgm:spPr/>
      <dgm:t>
        <a:bodyPr/>
        <a:lstStyle/>
        <a:p>
          <a:endParaRPr lang="en-US"/>
        </a:p>
      </dgm:t>
    </dgm:pt>
    <dgm:pt modelId="{5A554748-E3B2-46B9-9C0B-14C58041F8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Short (15 min) daily stand-up meetings</a:t>
          </a:r>
        </a:p>
      </dgm:t>
    </dgm:pt>
    <dgm:pt modelId="{BB446BC0-6A04-442F-A408-BFA0E250E6E7}" type="parTrans" cxnId="{677AD16C-4680-4142-80AA-4D4F033887B1}">
      <dgm:prSet/>
      <dgm:spPr/>
      <dgm:t>
        <a:bodyPr/>
        <a:lstStyle/>
        <a:p>
          <a:endParaRPr lang="en-US"/>
        </a:p>
      </dgm:t>
    </dgm:pt>
    <dgm:pt modelId="{F6F48217-65EF-4B75-89F8-FD887A193C19}" type="sibTrans" cxnId="{677AD16C-4680-4142-80AA-4D4F033887B1}">
      <dgm:prSet/>
      <dgm:spPr/>
      <dgm:t>
        <a:bodyPr/>
        <a:lstStyle/>
        <a:p>
          <a:endParaRPr lang="en-US"/>
        </a:p>
      </dgm:t>
    </dgm:pt>
    <dgm:pt modelId="{7E33597B-EFF0-4902-A46B-39639D9701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Update status of tasks from backlog to completion</a:t>
          </a:r>
        </a:p>
      </dgm:t>
    </dgm:pt>
    <dgm:pt modelId="{32EAA6C8-6467-4F44-A58E-B394AA2F7C13}" type="parTrans" cxnId="{61CC34DF-9232-409B-A1A4-46242F313BE2}">
      <dgm:prSet/>
      <dgm:spPr/>
      <dgm:t>
        <a:bodyPr/>
        <a:lstStyle/>
        <a:p>
          <a:endParaRPr lang="en-US"/>
        </a:p>
      </dgm:t>
    </dgm:pt>
    <dgm:pt modelId="{5FBE6380-8D5E-4F0D-9517-EFB709220531}" type="sibTrans" cxnId="{61CC34DF-9232-409B-A1A4-46242F313BE2}">
      <dgm:prSet/>
      <dgm:spPr/>
      <dgm:t>
        <a:bodyPr/>
        <a:lstStyle/>
        <a:p>
          <a:endParaRPr lang="en-US"/>
        </a:p>
      </dgm:t>
    </dgm:pt>
    <dgm:pt modelId="{ED54D3CA-E0C4-45DF-9EF0-40447B1A3F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 scrum master of any </a:t>
          </a:r>
          <a:r>
            <a:rPr lang="en-US" dirty="0">
              <a:latin typeface="Corbel" panose="020B0503020204020204"/>
            </a:rPr>
            <a:t>unexpected problems</a:t>
          </a:r>
          <a:endParaRPr lang="en-US" dirty="0"/>
        </a:p>
      </dgm:t>
    </dgm:pt>
    <dgm:pt modelId="{22630DE2-1B78-4670-864C-14AA6F4EA9B2}" type="parTrans" cxnId="{17CB3233-97B1-44E1-9FFE-2F27CAE52B2D}">
      <dgm:prSet/>
      <dgm:spPr/>
      <dgm:t>
        <a:bodyPr/>
        <a:lstStyle/>
        <a:p>
          <a:endParaRPr lang="en-US"/>
        </a:p>
      </dgm:t>
    </dgm:pt>
    <dgm:pt modelId="{E53F2F8B-BC89-4449-A1A2-F8C9A85B55BE}" type="sibTrans" cxnId="{17CB3233-97B1-44E1-9FFE-2F27CAE52B2D}">
      <dgm:prSet/>
      <dgm:spPr/>
      <dgm:t>
        <a:bodyPr/>
        <a:lstStyle/>
        <a:p>
          <a:endParaRPr lang="en-US"/>
        </a:p>
      </dgm:t>
    </dgm:pt>
    <dgm:pt modelId="{F117155E-DFB3-4ACF-BD96-811B35A78C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Scrum master supports and serves the team needs</a:t>
          </a:r>
        </a:p>
      </dgm:t>
    </dgm:pt>
    <dgm:pt modelId="{1ABF66ED-79CF-45BB-87E2-FF01211CCF81}" type="parTrans" cxnId="{682C7720-BADD-42C6-B600-9994D724A694}">
      <dgm:prSet/>
      <dgm:spPr/>
      <dgm:t>
        <a:bodyPr/>
        <a:lstStyle/>
        <a:p>
          <a:endParaRPr lang="en-US"/>
        </a:p>
      </dgm:t>
    </dgm:pt>
    <dgm:pt modelId="{C7C6CBBD-8082-4EB6-B21E-56BEEB511A14}" type="sibTrans" cxnId="{682C7720-BADD-42C6-B600-9994D724A694}">
      <dgm:prSet/>
      <dgm:spPr/>
      <dgm:t>
        <a:bodyPr/>
        <a:lstStyle/>
        <a:p>
          <a:endParaRPr lang="en-US"/>
        </a:p>
      </dgm:t>
    </dgm:pt>
    <dgm:pt modelId="{9C6CF20F-A50E-4630-B5B3-5E839C8F0F6B}" type="pres">
      <dgm:prSet presAssocID="{505F41A8-E59D-4AA1-A096-A44659C9574F}" presName="root" presStyleCnt="0">
        <dgm:presLayoutVars>
          <dgm:dir/>
          <dgm:resizeHandles val="exact"/>
        </dgm:presLayoutVars>
      </dgm:prSet>
      <dgm:spPr/>
    </dgm:pt>
    <dgm:pt modelId="{276A8216-745E-4D0E-A756-CEA91D749134}" type="pres">
      <dgm:prSet presAssocID="{14E59B91-72DB-43C5-8E44-5829A1DB67E1}" presName="compNode" presStyleCnt="0"/>
      <dgm:spPr/>
    </dgm:pt>
    <dgm:pt modelId="{56587B68-2294-49B3-9BD5-0D65B6491C91}" type="pres">
      <dgm:prSet presAssocID="{14E59B91-72DB-43C5-8E44-5829A1DB67E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E186976-C417-4EB1-A9DD-05381E6333B9}" type="pres">
      <dgm:prSet presAssocID="{14E59B91-72DB-43C5-8E44-5829A1DB67E1}" presName="spaceRect" presStyleCnt="0"/>
      <dgm:spPr/>
    </dgm:pt>
    <dgm:pt modelId="{4BE6C2F6-F9B8-41CF-8462-D6EF666CAC56}" type="pres">
      <dgm:prSet presAssocID="{14E59B91-72DB-43C5-8E44-5829A1DB67E1}" presName="textRect" presStyleLbl="revTx" presStyleIdx="0" presStyleCnt="5">
        <dgm:presLayoutVars>
          <dgm:chMax val="1"/>
          <dgm:chPref val="1"/>
        </dgm:presLayoutVars>
      </dgm:prSet>
      <dgm:spPr/>
    </dgm:pt>
    <dgm:pt modelId="{A9F95783-D479-4DD5-B723-B9B9295AF976}" type="pres">
      <dgm:prSet presAssocID="{28424C3E-241F-4C73-B028-C0B4F9D85FA6}" presName="sibTrans" presStyleCnt="0"/>
      <dgm:spPr/>
    </dgm:pt>
    <dgm:pt modelId="{68D9F3C5-C68B-4634-93E3-A7CDAEA658C7}" type="pres">
      <dgm:prSet presAssocID="{5A554748-E3B2-46B9-9C0B-14C58041F868}" presName="compNode" presStyleCnt="0"/>
      <dgm:spPr/>
    </dgm:pt>
    <dgm:pt modelId="{27F5C708-16DF-4EDB-9427-543977C92B56}" type="pres">
      <dgm:prSet presAssocID="{5A554748-E3B2-46B9-9C0B-14C58041F86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0BB60D3-3C1D-407D-8FDD-A61AA8262873}" type="pres">
      <dgm:prSet presAssocID="{5A554748-E3B2-46B9-9C0B-14C58041F868}" presName="spaceRect" presStyleCnt="0"/>
      <dgm:spPr/>
    </dgm:pt>
    <dgm:pt modelId="{DCCE5B3F-F24A-4DD7-B1B9-2EBBA0CE224A}" type="pres">
      <dgm:prSet presAssocID="{5A554748-E3B2-46B9-9C0B-14C58041F868}" presName="textRect" presStyleLbl="revTx" presStyleIdx="1" presStyleCnt="5">
        <dgm:presLayoutVars>
          <dgm:chMax val="1"/>
          <dgm:chPref val="1"/>
        </dgm:presLayoutVars>
      </dgm:prSet>
      <dgm:spPr/>
    </dgm:pt>
    <dgm:pt modelId="{1D02EF0A-C512-4991-9D6E-08BDAEE0D6E8}" type="pres">
      <dgm:prSet presAssocID="{F6F48217-65EF-4B75-89F8-FD887A193C19}" presName="sibTrans" presStyleCnt="0"/>
      <dgm:spPr/>
    </dgm:pt>
    <dgm:pt modelId="{80CAB49B-BA8B-4160-A046-5299389BE594}" type="pres">
      <dgm:prSet presAssocID="{7E33597B-EFF0-4902-A46B-39639D970171}" presName="compNode" presStyleCnt="0"/>
      <dgm:spPr/>
    </dgm:pt>
    <dgm:pt modelId="{58D95F16-FDF5-4EBC-8ABF-EB8D5C8981C9}" type="pres">
      <dgm:prSet presAssocID="{7E33597B-EFF0-4902-A46B-39639D97017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F5890EA-FFD4-46A2-8D6A-6167A469E799}" type="pres">
      <dgm:prSet presAssocID="{7E33597B-EFF0-4902-A46B-39639D970171}" presName="spaceRect" presStyleCnt="0"/>
      <dgm:spPr/>
    </dgm:pt>
    <dgm:pt modelId="{BC40336B-73AC-461A-8105-150BBC721F0A}" type="pres">
      <dgm:prSet presAssocID="{7E33597B-EFF0-4902-A46B-39639D970171}" presName="textRect" presStyleLbl="revTx" presStyleIdx="2" presStyleCnt="5">
        <dgm:presLayoutVars>
          <dgm:chMax val="1"/>
          <dgm:chPref val="1"/>
        </dgm:presLayoutVars>
      </dgm:prSet>
      <dgm:spPr/>
    </dgm:pt>
    <dgm:pt modelId="{69CDAB7F-FC7F-45A3-B79E-BD76FBA19407}" type="pres">
      <dgm:prSet presAssocID="{5FBE6380-8D5E-4F0D-9517-EFB709220531}" presName="sibTrans" presStyleCnt="0"/>
      <dgm:spPr/>
    </dgm:pt>
    <dgm:pt modelId="{0F21C69A-6D8E-455A-9DD5-ACA934FBED65}" type="pres">
      <dgm:prSet presAssocID="{ED54D3CA-E0C4-45DF-9EF0-40447B1A3FB5}" presName="compNode" presStyleCnt="0"/>
      <dgm:spPr/>
    </dgm:pt>
    <dgm:pt modelId="{D2DFAC0F-F3F2-4B34-893E-5656E087742D}" type="pres">
      <dgm:prSet presAssocID="{ED54D3CA-E0C4-45DF-9EF0-40447B1A3FB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741B72A-A86E-4413-8CAF-A1191BF1634F}" type="pres">
      <dgm:prSet presAssocID="{ED54D3CA-E0C4-45DF-9EF0-40447B1A3FB5}" presName="spaceRect" presStyleCnt="0"/>
      <dgm:spPr/>
    </dgm:pt>
    <dgm:pt modelId="{62D06B26-5CC3-4955-86E5-DD649FDA506D}" type="pres">
      <dgm:prSet presAssocID="{ED54D3CA-E0C4-45DF-9EF0-40447B1A3FB5}" presName="textRect" presStyleLbl="revTx" presStyleIdx="3" presStyleCnt="5">
        <dgm:presLayoutVars>
          <dgm:chMax val="1"/>
          <dgm:chPref val="1"/>
        </dgm:presLayoutVars>
      </dgm:prSet>
      <dgm:spPr/>
    </dgm:pt>
    <dgm:pt modelId="{54E79045-A8F1-4DDF-A438-EDAB50106EBE}" type="pres">
      <dgm:prSet presAssocID="{E53F2F8B-BC89-4449-A1A2-F8C9A85B55BE}" presName="sibTrans" presStyleCnt="0"/>
      <dgm:spPr/>
    </dgm:pt>
    <dgm:pt modelId="{44026735-2687-4093-A842-1D438F4B3F53}" type="pres">
      <dgm:prSet presAssocID="{F117155E-DFB3-4ACF-BD96-811B35A78C8D}" presName="compNode" presStyleCnt="0"/>
      <dgm:spPr/>
    </dgm:pt>
    <dgm:pt modelId="{FB518781-8511-4E16-977F-C48600C65DF1}" type="pres">
      <dgm:prSet presAssocID="{F117155E-DFB3-4ACF-BD96-811B35A78C8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BC7152D-6DA2-4332-80A4-708D47E7FA82}" type="pres">
      <dgm:prSet presAssocID="{F117155E-DFB3-4ACF-BD96-811B35A78C8D}" presName="spaceRect" presStyleCnt="0"/>
      <dgm:spPr/>
    </dgm:pt>
    <dgm:pt modelId="{4453374C-CF79-4660-8FA7-72A8C42E1388}" type="pres">
      <dgm:prSet presAssocID="{F117155E-DFB3-4ACF-BD96-811B35A78C8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E8A3717-E9D3-4B54-95F6-8D641BF0D00E}" type="presOf" srcId="{7E33597B-EFF0-4902-A46B-39639D970171}" destId="{BC40336B-73AC-461A-8105-150BBC721F0A}" srcOrd="0" destOrd="0" presId="urn:microsoft.com/office/officeart/2018/2/layout/IconLabelList"/>
    <dgm:cxn modelId="{682C7720-BADD-42C6-B600-9994D724A694}" srcId="{505F41A8-E59D-4AA1-A096-A44659C9574F}" destId="{F117155E-DFB3-4ACF-BD96-811B35A78C8D}" srcOrd="4" destOrd="0" parTransId="{1ABF66ED-79CF-45BB-87E2-FF01211CCF81}" sibTransId="{C7C6CBBD-8082-4EB6-B21E-56BEEB511A14}"/>
    <dgm:cxn modelId="{17CB3233-97B1-44E1-9FFE-2F27CAE52B2D}" srcId="{505F41A8-E59D-4AA1-A096-A44659C9574F}" destId="{ED54D3CA-E0C4-45DF-9EF0-40447B1A3FB5}" srcOrd="3" destOrd="0" parTransId="{22630DE2-1B78-4670-864C-14AA6F4EA9B2}" sibTransId="{E53F2F8B-BC89-4449-A1A2-F8C9A85B55BE}"/>
    <dgm:cxn modelId="{508F2738-CC34-4BDC-A805-E1F3004CFC04}" type="presOf" srcId="{14E59B91-72DB-43C5-8E44-5829A1DB67E1}" destId="{4BE6C2F6-F9B8-41CF-8462-D6EF666CAC56}" srcOrd="0" destOrd="0" presId="urn:microsoft.com/office/officeart/2018/2/layout/IconLabelList"/>
    <dgm:cxn modelId="{E3C2C13D-3852-400F-8CCD-15C78B5BE6EB}" type="presOf" srcId="{5A554748-E3B2-46B9-9C0B-14C58041F868}" destId="{DCCE5B3F-F24A-4DD7-B1B9-2EBBA0CE224A}" srcOrd="0" destOrd="0" presId="urn:microsoft.com/office/officeart/2018/2/layout/IconLabelList"/>
    <dgm:cxn modelId="{677AD16C-4680-4142-80AA-4D4F033887B1}" srcId="{505F41A8-E59D-4AA1-A096-A44659C9574F}" destId="{5A554748-E3B2-46B9-9C0B-14C58041F868}" srcOrd="1" destOrd="0" parTransId="{BB446BC0-6A04-442F-A408-BFA0E250E6E7}" sibTransId="{F6F48217-65EF-4B75-89F8-FD887A193C19}"/>
    <dgm:cxn modelId="{AFB8139A-999B-40B6-91D3-1C60DE695E07}" type="presOf" srcId="{F117155E-DFB3-4ACF-BD96-811B35A78C8D}" destId="{4453374C-CF79-4660-8FA7-72A8C42E1388}" srcOrd="0" destOrd="0" presId="urn:microsoft.com/office/officeart/2018/2/layout/IconLabelList"/>
    <dgm:cxn modelId="{5B1B86CA-9C6D-47E1-9F8A-FCD5344FBA02}" type="presOf" srcId="{505F41A8-E59D-4AA1-A096-A44659C9574F}" destId="{9C6CF20F-A50E-4630-B5B3-5E839C8F0F6B}" srcOrd="0" destOrd="0" presId="urn:microsoft.com/office/officeart/2018/2/layout/IconLabelList"/>
    <dgm:cxn modelId="{61CC34DF-9232-409B-A1A4-46242F313BE2}" srcId="{505F41A8-E59D-4AA1-A096-A44659C9574F}" destId="{7E33597B-EFF0-4902-A46B-39639D970171}" srcOrd="2" destOrd="0" parTransId="{32EAA6C8-6467-4F44-A58E-B394AA2F7C13}" sibTransId="{5FBE6380-8D5E-4F0D-9517-EFB709220531}"/>
    <dgm:cxn modelId="{1E276EFA-FFD2-4A5D-B3A1-3E0177337222}" srcId="{505F41A8-E59D-4AA1-A096-A44659C9574F}" destId="{14E59B91-72DB-43C5-8E44-5829A1DB67E1}" srcOrd="0" destOrd="0" parTransId="{EEDEC33C-35EF-495E-86A5-ECE30AE76E66}" sibTransId="{28424C3E-241F-4C73-B028-C0B4F9D85FA6}"/>
    <dgm:cxn modelId="{22DAB1FF-26EA-4239-8645-3C3A2BE5A470}" type="presOf" srcId="{ED54D3CA-E0C4-45DF-9EF0-40447B1A3FB5}" destId="{62D06B26-5CC3-4955-86E5-DD649FDA506D}" srcOrd="0" destOrd="0" presId="urn:microsoft.com/office/officeart/2018/2/layout/IconLabelList"/>
    <dgm:cxn modelId="{0E1C308F-B889-46CF-98AD-3972E620A7A2}" type="presParOf" srcId="{9C6CF20F-A50E-4630-B5B3-5E839C8F0F6B}" destId="{276A8216-745E-4D0E-A756-CEA91D749134}" srcOrd="0" destOrd="0" presId="urn:microsoft.com/office/officeart/2018/2/layout/IconLabelList"/>
    <dgm:cxn modelId="{0BD37727-1C1F-4D60-9D60-30D35E833383}" type="presParOf" srcId="{276A8216-745E-4D0E-A756-CEA91D749134}" destId="{56587B68-2294-49B3-9BD5-0D65B6491C91}" srcOrd="0" destOrd="0" presId="urn:microsoft.com/office/officeart/2018/2/layout/IconLabelList"/>
    <dgm:cxn modelId="{5102AADB-7DA3-46AE-823A-73379684728E}" type="presParOf" srcId="{276A8216-745E-4D0E-A756-CEA91D749134}" destId="{7E186976-C417-4EB1-A9DD-05381E6333B9}" srcOrd="1" destOrd="0" presId="urn:microsoft.com/office/officeart/2018/2/layout/IconLabelList"/>
    <dgm:cxn modelId="{96746A29-7E7E-4F0F-8FE6-A0401010A3B0}" type="presParOf" srcId="{276A8216-745E-4D0E-A756-CEA91D749134}" destId="{4BE6C2F6-F9B8-41CF-8462-D6EF666CAC56}" srcOrd="2" destOrd="0" presId="urn:microsoft.com/office/officeart/2018/2/layout/IconLabelList"/>
    <dgm:cxn modelId="{D01DE0B4-B38E-4DCE-AB49-4322D6F7B1B4}" type="presParOf" srcId="{9C6CF20F-A50E-4630-B5B3-5E839C8F0F6B}" destId="{A9F95783-D479-4DD5-B723-B9B9295AF976}" srcOrd="1" destOrd="0" presId="urn:microsoft.com/office/officeart/2018/2/layout/IconLabelList"/>
    <dgm:cxn modelId="{871E8FEF-624D-4AE9-B718-31C27DAC08E2}" type="presParOf" srcId="{9C6CF20F-A50E-4630-B5B3-5E839C8F0F6B}" destId="{68D9F3C5-C68B-4634-93E3-A7CDAEA658C7}" srcOrd="2" destOrd="0" presId="urn:microsoft.com/office/officeart/2018/2/layout/IconLabelList"/>
    <dgm:cxn modelId="{6BEF5FBA-7797-4C70-B594-16D13B1E735F}" type="presParOf" srcId="{68D9F3C5-C68B-4634-93E3-A7CDAEA658C7}" destId="{27F5C708-16DF-4EDB-9427-543977C92B56}" srcOrd="0" destOrd="0" presId="urn:microsoft.com/office/officeart/2018/2/layout/IconLabelList"/>
    <dgm:cxn modelId="{2DF6F320-6D8C-46E5-9385-9625F51F9BFA}" type="presParOf" srcId="{68D9F3C5-C68B-4634-93E3-A7CDAEA658C7}" destId="{B0BB60D3-3C1D-407D-8FDD-A61AA8262873}" srcOrd="1" destOrd="0" presId="urn:microsoft.com/office/officeart/2018/2/layout/IconLabelList"/>
    <dgm:cxn modelId="{73856864-41F2-47B1-ADCF-E84B3DBC4A09}" type="presParOf" srcId="{68D9F3C5-C68B-4634-93E3-A7CDAEA658C7}" destId="{DCCE5B3F-F24A-4DD7-B1B9-2EBBA0CE224A}" srcOrd="2" destOrd="0" presId="urn:microsoft.com/office/officeart/2018/2/layout/IconLabelList"/>
    <dgm:cxn modelId="{24225EE1-65EC-45D5-89B8-37178BA5AD4C}" type="presParOf" srcId="{9C6CF20F-A50E-4630-B5B3-5E839C8F0F6B}" destId="{1D02EF0A-C512-4991-9D6E-08BDAEE0D6E8}" srcOrd="3" destOrd="0" presId="urn:microsoft.com/office/officeart/2018/2/layout/IconLabelList"/>
    <dgm:cxn modelId="{C6D497E7-E45E-48B5-82A1-9B6AC1F77966}" type="presParOf" srcId="{9C6CF20F-A50E-4630-B5B3-5E839C8F0F6B}" destId="{80CAB49B-BA8B-4160-A046-5299389BE594}" srcOrd="4" destOrd="0" presId="urn:microsoft.com/office/officeart/2018/2/layout/IconLabelList"/>
    <dgm:cxn modelId="{1194667D-1F61-4272-92F4-931167599ABA}" type="presParOf" srcId="{80CAB49B-BA8B-4160-A046-5299389BE594}" destId="{58D95F16-FDF5-4EBC-8ABF-EB8D5C8981C9}" srcOrd="0" destOrd="0" presId="urn:microsoft.com/office/officeart/2018/2/layout/IconLabelList"/>
    <dgm:cxn modelId="{52A71C1F-4F70-46EF-BF8C-E0DF7F3351A6}" type="presParOf" srcId="{80CAB49B-BA8B-4160-A046-5299389BE594}" destId="{DF5890EA-FFD4-46A2-8D6A-6167A469E799}" srcOrd="1" destOrd="0" presId="urn:microsoft.com/office/officeart/2018/2/layout/IconLabelList"/>
    <dgm:cxn modelId="{34D9292B-2C80-43C4-BB6C-8F1C65242642}" type="presParOf" srcId="{80CAB49B-BA8B-4160-A046-5299389BE594}" destId="{BC40336B-73AC-461A-8105-150BBC721F0A}" srcOrd="2" destOrd="0" presId="urn:microsoft.com/office/officeart/2018/2/layout/IconLabelList"/>
    <dgm:cxn modelId="{0FEA5C42-00E9-4376-AC3D-620329C23C5A}" type="presParOf" srcId="{9C6CF20F-A50E-4630-B5B3-5E839C8F0F6B}" destId="{69CDAB7F-FC7F-45A3-B79E-BD76FBA19407}" srcOrd="5" destOrd="0" presId="urn:microsoft.com/office/officeart/2018/2/layout/IconLabelList"/>
    <dgm:cxn modelId="{2916CC5E-F50F-4BD8-81F2-4C068CE253D2}" type="presParOf" srcId="{9C6CF20F-A50E-4630-B5B3-5E839C8F0F6B}" destId="{0F21C69A-6D8E-455A-9DD5-ACA934FBED65}" srcOrd="6" destOrd="0" presId="urn:microsoft.com/office/officeart/2018/2/layout/IconLabelList"/>
    <dgm:cxn modelId="{BA5033E0-C65C-4222-B377-0A7E2A92366F}" type="presParOf" srcId="{0F21C69A-6D8E-455A-9DD5-ACA934FBED65}" destId="{D2DFAC0F-F3F2-4B34-893E-5656E087742D}" srcOrd="0" destOrd="0" presId="urn:microsoft.com/office/officeart/2018/2/layout/IconLabelList"/>
    <dgm:cxn modelId="{C8C1007E-A0FB-4F87-B9E1-9D3F0940F50C}" type="presParOf" srcId="{0F21C69A-6D8E-455A-9DD5-ACA934FBED65}" destId="{4741B72A-A86E-4413-8CAF-A1191BF1634F}" srcOrd="1" destOrd="0" presId="urn:microsoft.com/office/officeart/2018/2/layout/IconLabelList"/>
    <dgm:cxn modelId="{03034018-3740-45DE-8F75-0DCFDF79F6F6}" type="presParOf" srcId="{0F21C69A-6D8E-455A-9DD5-ACA934FBED65}" destId="{62D06B26-5CC3-4955-86E5-DD649FDA506D}" srcOrd="2" destOrd="0" presId="urn:microsoft.com/office/officeart/2018/2/layout/IconLabelList"/>
    <dgm:cxn modelId="{876C2437-0A84-496C-8AB3-B73E0430068E}" type="presParOf" srcId="{9C6CF20F-A50E-4630-B5B3-5E839C8F0F6B}" destId="{54E79045-A8F1-4DDF-A438-EDAB50106EBE}" srcOrd="7" destOrd="0" presId="urn:microsoft.com/office/officeart/2018/2/layout/IconLabelList"/>
    <dgm:cxn modelId="{F2ADD023-15B3-42E4-BC39-B8BF97E17F96}" type="presParOf" srcId="{9C6CF20F-A50E-4630-B5B3-5E839C8F0F6B}" destId="{44026735-2687-4093-A842-1D438F4B3F53}" srcOrd="8" destOrd="0" presId="urn:microsoft.com/office/officeart/2018/2/layout/IconLabelList"/>
    <dgm:cxn modelId="{01425C53-2C48-4ADB-8E35-3EBB5A44FBF6}" type="presParOf" srcId="{44026735-2687-4093-A842-1D438F4B3F53}" destId="{FB518781-8511-4E16-977F-C48600C65DF1}" srcOrd="0" destOrd="0" presId="urn:microsoft.com/office/officeart/2018/2/layout/IconLabelList"/>
    <dgm:cxn modelId="{D5B5680A-0F92-4658-BDEA-521F634DC062}" type="presParOf" srcId="{44026735-2687-4093-A842-1D438F4B3F53}" destId="{0BC7152D-6DA2-4332-80A4-708D47E7FA82}" srcOrd="1" destOrd="0" presId="urn:microsoft.com/office/officeart/2018/2/layout/IconLabelList"/>
    <dgm:cxn modelId="{2D00A408-8C89-41AD-A1B6-51793301F791}" type="presParOf" srcId="{44026735-2687-4093-A842-1D438F4B3F53}" destId="{4453374C-CF79-4660-8FA7-72A8C42E138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702B5-54CD-4813-9303-DF491FA8FB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2123B9-44CF-4720-A9F3-6D5D7021FB37}">
      <dgm:prSet/>
      <dgm:spPr/>
      <dgm:t>
        <a:bodyPr/>
        <a:lstStyle/>
        <a:p>
          <a:r>
            <a:rPr lang="en-US"/>
            <a:t>Requirements</a:t>
          </a:r>
        </a:p>
      </dgm:t>
    </dgm:pt>
    <dgm:pt modelId="{A8307EB9-AF7C-4850-91AA-CC8C4C9C11FB}" type="parTrans" cxnId="{168B1964-7ACE-47F2-AEE9-2277753EACA1}">
      <dgm:prSet/>
      <dgm:spPr/>
      <dgm:t>
        <a:bodyPr/>
        <a:lstStyle/>
        <a:p>
          <a:endParaRPr lang="en-US"/>
        </a:p>
      </dgm:t>
    </dgm:pt>
    <dgm:pt modelId="{AEF25E1C-E460-4CAE-9F47-7F15738DB2F2}" type="sibTrans" cxnId="{168B1964-7ACE-47F2-AEE9-2277753EACA1}">
      <dgm:prSet/>
      <dgm:spPr/>
      <dgm:t>
        <a:bodyPr/>
        <a:lstStyle/>
        <a:p>
          <a:endParaRPr lang="en-US"/>
        </a:p>
      </dgm:t>
    </dgm:pt>
    <dgm:pt modelId="{004964FD-CC3E-4D78-921C-F74B17B3829B}">
      <dgm:prSet/>
      <dgm:spPr/>
      <dgm:t>
        <a:bodyPr/>
        <a:lstStyle/>
        <a:p>
          <a:r>
            <a:rPr lang="en-US"/>
            <a:t>Design</a:t>
          </a:r>
        </a:p>
      </dgm:t>
    </dgm:pt>
    <dgm:pt modelId="{15967092-81D2-441E-98AF-11E2929E7DB7}" type="parTrans" cxnId="{C7D537C6-8B9F-4D1A-B1ED-51986EA93BA5}">
      <dgm:prSet/>
      <dgm:spPr/>
      <dgm:t>
        <a:bodyPr/>
        <a:lstStyle/>
        <a:p>
          <a:endParaRPr lang="en-US"/>
        </a:p>
      </dgm:t>
    </dgm:pt>
    <dgm:pt modelId="{546B069F-A78B-47CD-9CEE-C42FF41033E6}" type="sibTrans" cxnId="{C7D537C6-8B9F-4D1A-B1ED-51986EA93BA5}">
      <dgm:prSet/>
      <dgm:spPr/>
      <dgm:t>
        <a:bodyPr/>
        <a:lstStyle/>
        <a:p>
          <a:endParaRPr lang="en-US"/>
        </a:p>
      </dgm:t>
    </dgm:pt>
    <dgm:pt modelId="{721B8425-3BE1-48AC-A3C7-CF46029B3EAD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44A48927-1D82-4580-B6CF-5B90C599E4E5}" type="parTrans" cxnId="{A075A690-5402-4096-B670-020611F0626E}">
      <dgm:prSet/>
      <dgm:spPr/>
      <dgm:t>
        <a:bodyPr/>
        <a:lstStyle/>
        <a:p>
          <a:endParaRPr lang="en-US"/>
        </a:p>
      </dgm:t>
    </dgm:pt>
    <dgm:pt modelId="{5E94BE47-B941-4D18-95E2-CF05F10C051E}" type="sibTrans" cxnId="{A075A690-5402-4096-B670-020611F0626E}">
      <dgm:prSet/>
      <dgm:spPr/>
      <dgm:t>
        <a:bodyPr/>
        <a:lstStyle/>
        <a:p>
          <a:endParaRPr lang="en-US"/>
        </a:p>
      </dgm:t>
    </dgm:pt>
    <dgm:pt modelId="{DA2CBF62-36DC-4B7A-A1DA-83412D703348}">
      <dgm:prSet/>
      <dgm:spPr/>
      <dgm:t>
        <a:bodyPr/>
        <a:lstStyle/>
        <a:p>
          <a:r>
            <a:rPr lang="en-US"/>
            <a:t>Testing</a:t>
          </a:r>
        </a:p>
      </dgm:t>
    </dgm:pt>
    <dgm:pt modelId="{C0564E9B-4489-4779-BF39-CA431C1DA26B}" type="parTrans" cxnId="{44679F7D-B46B-4C82-9994-9C43A4CB6062}">
      <dgm:prSet/>
      <dgm:spPr/>
      <dgm:t>
        <a:bodyPr/>
        <a:lstStyle/>
        <a:p>
          <a:endParaRPr lang="en-US"/>
        </a:p>
      </dgm:t>
    </dgm:pt>
    <dgm:pt modelId="{1A1054FF-F33A-4E63-93CF-AE4F99DA37F0}" type="sibTrans" cxnId="{44679F7D-B46B-4C82-9994-9C43A4CB6062}">
      <dgm:prSet/>
      <dgm:spPr/>
      <dgm:t>
        <a:bodyPr/>
        <a:lstStyle/>
        <a:p>
          <a:endParaRPr lang="en-US"/>
        </a:p>
      </dgm:t>
    </dgm:pt>
    <dgm:pt modelId="{25EA4417-5499-43C8-A2AC-87C91074C9F1}">
      <dgm:prSet/>
      <dgm:spPr/>
      <dgm:t>
        <a:bodyPr/>
        <a:lstStyle/>
        <a:p>
          <a:r>
            <a:rPr lang="en-US"/>
            <a:t>Deployment &amp; Maintenance</a:t>
          </a:r>
        </a:p>
      </dgm:t>
    </dgm:pt>
    <dgm:pt modelId="{27C526CD-BA01-4F98-944F-84FEFE8AB99B}" type="parTrans" cxnId="{77A668B1-7FE5-41B3-9813-77A16BFA80A8}">
      <dgm:prSet/>
      <dgm:spPr/>
      <dgm:t>
        <a:bodyPr/>
        <a:lstStyle/>
        <a:p>
          <a:endParaRPr lang="en-US"/>
        </a:p>
      </dgm:t>
    </dgm:pt>
    <dgm:pt modelId="{460474EB-D31F-4A94-89D3-7097C18AC2A6}" type="sibTrans" cxnId="{77A668B1-7FE5-41B3-9813-77A16BFA80A8}">
      <dgm:prSet/>
      <dgm:spPr/>
      <dgm:t>
        <a:bodyPr/>
        <a:lstStyle/>
        <a:p>
          <a:endParaRPr lang="en-US"/>
        </a:p>
      </dgm:t>
    </dgm:pt>
    <dgm:pt modelId="{AC7237FC-F06C-499B-B73B-2934C02B7287}" type="pres">
      <dgm:prSet presAssocID="{5DA702B5-54CD-4813-9303-DF491FA8FBF1}" presName="root" presStyleCnt="0">
        <dgm:presLayoutVars>
          <dgm:dir/>
          <dgm:resizeHandles val="exact"/>
        </dgm:presLayoutVars>
      </dgm:prSet>
      <dgm:spPr/>
    </dgm:pt>
    <dgm:pt modelId="{F337F1EB-CE28-47DE-9B2A-28A1E4BF9D7D}" type="pres">
      <dgm:prSet presAssocID="{AA2123B9-44CF-4720-A9F3-6D5D7021FB37}" presName="compNode" presStyleCnt="0"/>
      <dgm:spPr/>
    </dgm:pt>
    <dgm:pt modelId="{8FBFF591-C3E7-4BDA-859F-466A6DA1D356}" type="pres">
      <dgm:prSet presAssocID="{AA2123B9-44CF-4720-A9F3-6D5D7021FB37}" presName="bgRect" presStyleLbl="bgShp" presStyleIdx="0" presStyleCnt="5"/>
      <dgm:spPr/>
    </dgm:pt>
    <dgm:pt modelId="{7DBA23C9-8C6D-4FD0-ADD1-6220702806DF}" type="pres">
      <dgm:prSet presAssocID="{AA2123B9-44CF-4720-A9F3-6D5D7021FB3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101AC40-C680-4BBB-959C-71149573AE86}" type="pres">
      <dgm:prSet presAssocID="{AA2123B9-44CF-4720-A9F3-6D5D7021FB37}" presName="spaceRect" presStyleCnt="0"/>
      <dgm:spPr/>
    </dgm:pt>
    <dgm:pt modelId="{9FD4F3D4-8159-4B25-9ACB-65530E4CFFF3}" type="pres">
      <dgm:prSet presAssocID="{AA2123B9-44CF-4720-A9F3-6D5D7021FB37}" presName="parTx" presStyleLbl="revTx" presStyleIdx="0" presStyleCnt="5">
        <dgm:presLayoutVars>
          <dgm:chMax val="0"/>
          <dgm:chPref val="0"/>
        </dgm:presLayoutVars>
      </dgm:prSet>
      <dgm:spPr/>
    </dgm:pt>
    <dgm:pt modelId="{92D6BEED-B33E-41C5-B0C0-013CC368B1BE}" type="pres">
      <dgm:prSet presAssocID="{AEF25E1C-E460-4CAE-9F47-7F15738DB2F2}" presName="sibTrans" presStyleCnt="0"/>
      <dgm:spPr/>
    </dgm:pt>
    <dgm:pt modelId="{DB9FA328-123F-4EFA-80A5-8A57DB75D730}" type="pres">
      <dgm:prSet presAssocID="{004964FD-CC3E-4D78-921C-F74B17B3829B}" presName="compNode" presStyleCnt="0"/>
      <dgm:spPr/>
    </dgm:pt>
    <dgm:pt modelId="{61B5D67C-B2D4-41D1-8C29-14335F54AEBC}" type="pres">
      <dgm:prSet presAssocID="{004964FD-CC3E-4D78-921C-F74B17B3829B}" presName="bgRect" presStyleLbl="bgShp" presStyleIdx="1" presStyleCnt="5"/>
      <dgm:spPr/>
    </dgm:pt>
    <dgm:pt modelId="{D4A71327-1FF4-4554-A849-A3FA22FC754B}" type="pres">
      <dgm:prSet presAssocID="{004964FD-CC3E-4D78-921C-F74B17B3829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9CBB6799-23DE-4F86-88AF-DF6CF0D44259}" type="pres">
      <dgm:prSet presAssocID="{004964FD-CC3E-4D78-921C-F74B17B3829B}" presName="spaceRect" presStyleCnt="0"/>
      <dgm:spPr/>
    </dgm:pt>
    <dgm:pt modelId="{61E80F1E-B512-4E07-A3FB-D8574C120D8E}" type="pres">
      <dgm:prSet presAssocID="{004964FD-CC3E-4D78-921C-F74B17B3829B}" presName="parTx" presStyleLbl="revTx" presStyleIdx="1" presStyleCnt="5">
        <dgm:presLayoutVars>
          <dgm:chMax val="0"/>
          <dgm:chPref val="0"/>
        </dgm:presLayoutVars>
      </dgm:prSet>
      <dgm:spPr/>
    </dgm:pt>
    <dgm:pt modelId="{5264393D-0E9C-4F14-8F8A-A8C682BBFC69}" type="pres">
      <dgm:prSet presAssocID="{546B069F-A78B-47CD-9CEE-C42FF41033E6}" presName="sibTrans" presStyleCnt="0"/>
      <dgm:spPr/>
    </dgm:pt>
    <dgm:pt modelId="{5847C8CF-09B1-468D-99BB-4B5D1C72C7BF}" type="pres">
      <dgm:prSet presAssocID="{721B8425-3BE1-48AC-A3C7-CF46029B3EAD}" presName="compNode" presStyleCnt="0"/>
      <dgm:spPr/>
    </dgm:pt>
    <dgm:pt modelId="{738C62D3-ACF9-4554-9C9F-590BAD15FEFC}" type="pres">
      <dgm:prSet presAssocID="{721B8425-3BE1-48AC-A3C7-CF46029B3EAD}" presName="bgRect" presStyleLbl="bgShp" presStyleIdx="2" presStyleCnt="5"/>
      <dgm:spPr/>
    </dgm:pt>
    <dgm:pt modelId="{90F336BA-6441-4DBF-907C-386E62744C9F}" type="pres">
      <dgm:prSet presAssocID="{721B8425-3BE1-48AC-A3C7-CF46029B3E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2459DD3F-1697-4427-9D9B-4AB72EF291C8}" type="pres">
      <dgm:prSet presAssocID="{721B8425-3BE1-48AC-A3C7-CF46029B3EAD}" presName="spaceRect" presStyleCnt="0"/>
      <dgm:spPr/>
    </dgm:pt>
    <dgm:pt modelId="{34CC787D-353E-4F74-AAAE-EAA27CAAFDDA}" type="pres">
      <dgm:prSet presAssocID="{721B8425-3BE1-48AC-A3C7-CF46029B3EAD}" presName="parTx" presStyleLbl="revTx" presStyleIdx="2" presStyleCnt="5">
        <dgm:presLayoutVars>
          <dgm:chMax val="0"/>
          <dgm:chPref val="0"/>
        </dgm:presLayoutVars>
      </dgm:prSet>
      <dgm:spPr/>
    </dgm:pt>
    <dgm:pt modelId="{DB3B4B31-C34A-4BF9-978C-4C935AC11DBB}" type="pres">
      <dgm:prSet presAssocID="{5E94BE47-B941-4D18-95E2-CF05F10C051E}" presName="sibTrans" presStyleCnt="0"/>
      <dgm:spPr/>
    </dgm:pt>
    <dgm:pt modelId="{9691A544-6757-45DB-8673-392E2F600456}" type="pres">
      <dgm:prSet presAssocID="{DA2CBF62-36DC-4B7A-A1DA-83412D703348}" presName="compNode" presStyleCnt="0"/>
      <dgm:spPr/>
    </dgm:pt>
    <dgm:pt modelId="{5DCFA27E-2690-4B10-9204-BFFD02614F00}" type="pres">
      <dgm:prSet presAssocID="{DA2CBF62-36DC-4B7A-A1DA-83412D703348}" presName="bgRect" presStyleLbl="bgShp" presStyleIdx="3" presStyleCnt="5"/>
      <dgm:spPr/>
    </dgm:pt>
    <dgm:pt modelId="{BF99101C-584E-4AB2-BD48-40EDE954C05B}" type="pres">
      <dgm:prSet presAssocID="{DA2CBF62-36DC-4B7A-A1DA-83412D70334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044F489-40E7-4A79-9384-8E101ED0428F}" type="pres">
      <dgm:prSet presAssocID="{DA2CBF62-36DC-4B7A-A1DA-83412D703348}" presName="spaceRect" presStyleCnt="0"/>
      <dgm:spPr/>
    </dgm:pt>
    <dgm:pt modelId="{120A8460-A16E-4749-BD56-614882CCDC6D}" type="pres">
      <dgm:prSet presAssocID="{DA2CBF62-36DC-4B7A-A1DA-83412D703348}" presName="parTx" presStyleLbl="revTx" presStyleIdx="3" presStyleCnt="5">
        <dgm:presLayoutVars>
          <dgm:chMax val="0"/>
          <dgm:chPref val="0"/>
        </dgm:presLayoutVars>
      </dgm:prSet>
      <dgm:spPr/>
    </dgm:pt>
    <dgm:pt modelId="{DA04A3D1-35F0-4EE5-BEA6-E671FEC86FE3}" type="pres">
      <dgm:prSet presAssocID="{1A1054FF-F33A-4E63-93CF-AE4F99DA37F0}" presName="sibTrans" presStyleCnt="0"/>
      <dgm:spPr/>
    </dgm:pt>
    <dgm:pt modelId="{5E69905F-63FF-47AD-9737-D26823C86884}" type="pres">
      <dgm:prSet presAssocID="{25EA4417-5499-43C8-A2AC-87C91074C9F1}" presName="compNode" presStyleCnt="0"/>
      <dgm:spPr/>
    </dgm:pt>
    <dgm:pt modelId="{517D164B-F2B7-40A1-BB54-A5E1852A2C3A}" type="pres">
      <dgm:prSet presAssocID="{25EA4417-5499-43C8-A2AC-87C91074C9F1}" presName="bgRect" presStyleLbl="bgShp" presStyleIdx="4" presStyleCnt="5"/>
      <dgm:spPr/>
    </dgm:pt>
    <dgm:pt modelId="{BC48FC03-424C-4D00-B7CF-2C1E02ACA867}" type="pres">
      <dgm:prSet presAssocID="{25EA4417-5499-43C8-A2AC-87C91074C9F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07AD4E9-F98D-429D-947F-139F9583A038}" type="pres">
      <dgm:prSet presAssocID="{25EA4417-5499-43C8-A2AC-87C91074C9F1}" presName="spaceRect" presStyleCnt="0"/>
      <dgm:spPr/>
    </dgm:pt>
    <dgm:pt modelId="{5E71BB4B-FC57-42E8-B23C-FB8E0E5AC262}" type="pres">
      <dgm:prSet presAssocID="{25EA4417-5499-43C8-A2AC-87C91074C9F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6712835-9114-48D2-92EB-A8F05E1B4E48}" type="presOf" srcId="{AA2123B9-44CF-4720-A9F3-6D5D7021FB37}" destId="{9FD4F3D4-8159-4B25-9ACB-65530E4CFFF3}" srcOrd="0" destOrd="0" presId="urn:microsoft.com/office/officeart/2018/2/layout/IconVerticalSolidList"/>
    <dgm:cxn modelId="{168B1964-7ACE-47F2-AEE9-2277753EACA1}" srcId="{5DA702B5-54CD-4813-9303-DF491FA8FBF1}" destId="{AA2123B9-44CF-4720-A9F3-6D5D7021FB37}" srcOrd="0" destOrd="0" parTransId="{A8307EB9-AF7C-4850-91AA-CC8C4C9C11FB}" sibTransId="{AEF25E1C-E460-4CAE-9F47-7F15738DB2F2}"/>
    <dgm:cxn modelId="{44679F7D-B46B-4C82-9994-9C43A4CB6062}" srcId="{5DA702B5-54CD-4813-9303-DF491FA8FBF1}" destId="{DA2CBF62-36DC-4B7A-A1DA-83412D703348}" srcOrd="3" destOrd="0" parTransId="{C0564E9B-4489-4779-BF39-CA431C1DA26B}" sibTransId="{1A1054FF-F33A-4E63-93CF-AE4F99DA37F0}"/>
    <dgm:cxn modelId="{17C1BD7E-D9A4-4406-B3FF-67A794A3BCEE}" type="presOf" srcId="{004964FD-CC3E-4D78-921C-F74B17B3829B}" destId="{61E80F1E-B512-4E07-A3FB-D8574C120D8E}" srcOrd="0" destOrd="0" presId="urn:microsoft.com/office/officeart/2018/2/layout/IconVerticalSolidList"/>
    <dgm:cxn modelId="{A075A690-5402-4096-B670-020611F0626E}" srcId="{5DA702B5-54CD-4813-9303-DF491FA8FBF1}" destId="{721B8425-3BE1-48AC-A3C7-CF46029B3EAD}" srcOrd="2" destOrd="0" parTransId="{44A48927-1D82-4580-B6CF-5B90C599E4E5}" sibTransId="{5E94BE47-B941-4D18-95E2-CF05F10C051E}"/>
    <dgm:cxn modelId="{FCE543B0-C235-471B-AB4C-FF67FD43A7F6}" type="presOf" srcId="{721B8425-3BE1-48AC-A3C7-CF46029B3EAD}" destId="{34CC787D-353E-4F74-AAAE-EAA27CAAFDDA}" srcOrd="0" destOrd="0" presId="urn:microsoft.com/office/officeart/2018/2/layout/IconVerticalSolidList"/>
    <dgm:cxn modelId="{D56048B1-E283-495C-AA23-A63E357D208C}" type="presOf" srcId="{5DA702B5-54CD-4813-9303-DF491FA8FBF1}" destId="{AC7237FC-F06C-499B-B73B-2934C02B7287}" srcOrd="0" destOrd="0" presId="urn:microsoft.com/office/officeart/2018/2/layout/IconVerticalSolidList"/>
    <dgm:cxn modelId="{77A668B1-7FE5-41B3-9813-77A16BFA80A8}" srcId="{5DA702B5-54CD-4813-9303-DF491FA8FBF1}" destId="{25EA4417-5499-43C8-A2AC-87C91074C9F1}" srcOrd="4" destOrd="0" parTransId="{27C526CD-BA01-4F98-944F-84FEFE8AB99B}" sibTransId="{460474EB-D31F-4A94-89D3-7097C18AC2A6}"/>
    <dgm:cxn modelId="{3C7CE3B2-D909-4DD1-A6A9-21574C8AE549}" type="presOf" srcId="{25EA4417-5499-43C8-A2AC-87C91074C9F1}" destId="{5E71BB4B-FC57-42E8-B23C-FB8E0E5AC262}" srcOrd="0" destOrd="0" presId="urn:microsoft.com/office/officeart/2018/2/layout/IconVerticalSolidList"/>
    <dgm:cxn modelId="{C7D537C6-8B9F-4D1A-B1ED-51986EA93BA5}" srcId="{5DA702B5-54CD-4813-9303-DF491FA8FBF1}" destId="{004964FD-CC3E-4D78-921C-F74B17B3829B}" srcOrd="1" destOrd="0" parTransId="{15967092-81D2-441E-98AF-11E2929E7DB7}" sibTransId="{546B069F-A78B-47CD-9CEE-C42FF41033E6}"/>
    <dgm:cxn modelId="{7BE9B4DB-5360-40D1-89B3-A1F88A7D2F8C}" type="presOf" srcId="{DA2CBF62-36DC-4B7A-A1DA-83412D703348}" destId="{120A8460-A16E-4749-BD56-614882CCDC6D}" srcOrd="0" destOrd="0" presId="urn:microsoft.com/office/officeart/2018/2/layout/IconVerticalSolidList"/>
    <dgm:cxn modelId="{86657772-9994-472F-8861-080EB9ED48BE}" type="presParOf" srcId="{AC7237FC-F06C-499B-B73B-2934C02B7287}" destId="{F337F1EB-CE28-47DE-9B2A-28A1E4BF9D7D}" srcOrd="0" destOrd="0" presId="urn:microsoft.com/office/officeart/2018/2/layout/IconVerticalSolidList"/>
    <dgm:cxn modelId="{7862E2F3-46FF-4A52-BB1D-C6B5891BF138}" type="presParOf" srcId="{F337F1EB-CE28-47DE-9B2A-28A1E4BF9D7D}" destId="{8FBFF591-C3E7-4BDA-859F-466A6DA1D356}" srcOrd="0" destOrd="0" presId="urn:microsoft.com/office/officeart/2018/2/layout/IconVerticalSolidList"/>
    <dgm:cxn modelId="{D1079DA4-7426-4A7F-8E02-803693B5D58C}" type="presParOf" srcId="{F337F1EB-CE28-47DE-9B2A-28A1E4BF9D7D}" destId="{7DBA23C9-8C6D-4FD0-ADD1-6220702806DF}" srcOrd="1" destOrd="0" presId="urn:microsoft.com/office/officeart/2018/2/layout/IconVerticalSolidList"/>
    <dgm:cxn modelId="{26CE2A58-E086-486E-BEC8-4EE6B5194F9A}" type="presParOf" srcId="{F337F1EB-CE28-47DE-9B2A-28A1E4BF9D7D}" destId="{6101AC40-C680-4BBB-959C-71149573AE86}" srcOrd="2" destOrd="0" presId="urn:microsoft.com/office/officeart/2018/2/layout/IconVerticalSolidList"/>
    <dgm:cxn modelId="{5B49A7C9-9CBB-46C4-BE03-8A59A7987EA7}" type="presParOf" srcId="{F337F1EB-CE28-47DE-9B2A-28A1E4BF9D7D}" destId="{9FD4F3D4-8159-4B25-9ACB-65530E4CFFF3}" srcOrd="3" destOrd="0" presId="urn:microsoft.com/office/officeart/2018/2/layout/IconVerticalSolidList"/>
    <dgm:cxn modelId="{D0F43512-C08B-4686-BE1C-AD3834580297}" type="presParOf" srcId="{AC7237FC-F06C-499B-B73B-2934C02B7287}" destId="{92D6BEED-B33E-41C5-B0C0-013CC368B1BE}" srcOrd="1" destOrd="0" presId="urn:microsoft.com/office/officeart/2018/2/layout/IconVerticalSolidList"/>
    <dgm:cxn modelId="{C0BF3AE5-4D90-4C31-8786-C423A263831A}" type="presParOf" srcId="{AC7237FC-F06C-499B-B73B-2934C02B7287}" destId="{DB9FA328-123F-4EFA-80A5-8A57DB75D730}" srcOrd="2" destOrd="0" presId="urn:microsoft.com/office/officeart/2018/2/layout/IconVerticalSolidList"/>
    <dgm:cxn modelId="{DD8AFDFB-1476-4162-BBFE-4B13573E065F}" type="presParOf" srcId="{DB9FA328-123F-4EFA-80A5-8A57DB75D730}" destId="{61B5D67C-B2D4-41D1-8C29-14335F54AEBC}" srcOrd="0" destOrd="0" presId="urn:microsoft.com/office/officeart/2018/2/layout/IconVerticalSolidList"/>
    <dgm:cxn modelId="{F80D331C-225A-43BA-BEB5-8238D5CE1044}" type="presParOf" srcId="{DB9FA328-123F-4EFA-80A5-8A57DB75D730}" destId="{D4A71327-1FF4-4554-A849-A3FA22FC754B}" srcOrd="1" destOrd="0" presId="urn:microsoft.com/office/officeart/2018/2/layout/IconVerticalSolidList"/>
    <dgm:cxn modelId="{4DC25DB3-583F-4FFB-844A-1A96CC8ABEF5}" type="presParOf" srcId="{DB9FA328-123F-4EFA-80A5-8A57DB75D730}" destId="{9CBB6799-23DE-4F86-88AF-DF6CF0D44259}" srcOrd="2" destOrd="0" presId="urn:microsoft.com/office/officeart/2018/2/layout/IconVerticalSolidList"/>
    <dgm:cxn modelId="{72D647E8-4F85-43CE-B216-B536CC572D17}" type="presParOf" srcId="{DB9FA328-123F-4EFA-80A5-8A57DB75D730}" destId="{61E80F1E-B512-4E07-A3FB-D8574C120D8E}" srcOrd="3" destOrd="0" presId="urn:microsoft.com/office/officeart/2018/2/layout/IconVerticalSolidList"/>
    <dgm:cxn modelId="{554FF3DC-496D-4904-B189-D6F097C6BD65}" type="presParOf" srcId="{AC7237FC-F06C-499B-B73B-2934C02B7287}" destId="{5264393D-0E9C-4F14-8F8A-A8C682BBFC69}" srcOrd="3" destOrd="0" presId="urn:microsoft.com/office/officeart/2018/2/layout/IconVerticalSolidList"/>
    <dgm:cxn modelId="{C0C52804-B4ED-4383-B58A-22B501C79099}" type="presParOf" srcId="{AC7237FC-F06C-499B-B73B-2934C02B7287}" destId="{5847C8CF-09B1-468D-99BB-4B5D1C72C7BF}" srcOrd="4" destOrd="0" presId="urn:microsoft.com/office/officeart/2018/2/layout/IconVerticalSolidList"/>
    <dgm:cxn modelId="{5973F622-3F6D-459C-A327-578214FD4BE3}" type="presParOf" srcId="{5847C8CF-09B1-468D-99BB-4B5D1C72C7BF}" destId="{738C62D3-ACF9-4554-9C9F-590BAD15FEFC}" srcOrd="0" destOrd="0" presId="urn:microsoft.com/office/officeart/2018/2/layout/IconVerticalSolidList"/>
    <dgm:cxn modelId="{DA7AC2A6-D0A5-4780-BF66-E64C997CC59B}" type="presParOf" srcId="{5847C8CF-09B1-468D-99BB-4B5D1C72C7BF}" destId="{90F336BA-6441-4DBF-907C-386E62744C9F}" srcOrd="1" destOrd="0" presId="urn:microsoft.com/office/officeart/2018/2/layout/IconVerticalSolidList"/>
    <dgm:cxn modelId="{8979E7A4-87BB-4F01-9ED0-75E808A4E7C0}" type="presParOf" srcId="{5847C8CF-09B1-468D-99BB-4B5D1C72C7BF}" destId="{2459DD3F-1697-4427-9D9B-4AB72EF291C8}" srcOrd="2" destOrd="0" presId="urn:microsoft.com/office/officeart/2018/2/layout/IconVerticalSolidList"/>
    <dgm:cxn modelId="{E4519B62-1048-4EC8-BF9B-E6200667EFC4}" type="presParOf" srcId="{5847C8CF-09B1-468D-99BB-4B5D1C72C7BF}" destId="{34CC787D-353E-4F74-AAAE-EAA27CAAFDDA}" srcOrd="3" destOrd="0" presId="urn:microsoft.com/office/officeart/2018/2/layout/IconVerticalSolidList"/>
    <dgm:cxn modelId="{0813A521-1959-4DF2-A41D-697A8F466EAF}" type="presParOf" srcId="{AC7237FC-F06C-499B-B73B-2934C02B7287}" destId="{DB3B4B31-C34A-4BF9-978C-4C935AC11DBB}" srcOrd="5" destOrd="0" presId="urn:microsoft.com/office/officeart/2018/2/layout/IconVerticalSolidList"/>
    <dgm:cxn modelId="{2856989C-D889-4121-86B4-EDC4B62C075C}" type="presParOf" srcId="{AC7237FC-F06C-499B-B73B-2934C02B7287}" destId="{9691A544-6757-45DB-8673-392E2F600456}" srcOrd="6" destOrd="0" presId="urn:microsoft.com/office/officeart/2018/2/layout/IconVerticalSolidList"/>
    <dgm:cxn modelId="{BA8F0BBD-5D9C-4666-AEF5-258BF93C2768}" type="presParOf" srcId="{9691A544-6757-45DB-8673-392E2F600456}" destId="{5DCFA27E-2690-4B10-9204-BFFD02614F00}" srcOrd="0" destOrd="0" presId="urn:microsoft.com/office/officeart/2018/2/layout/IconVerticalSolidList"/>
    <dgm:cxn modelId="{CC826EF8-9BCB-42A8-9674-0E913BFD2DCC}" type="presParOf" srcId="{9691A544-6757-45DB-8673-392E2F600456}" destId="{BF99101C-584E-4AB2-BD48-40EDE954C05B}" srcOrd="1" destOrd="0" presId="urn:microsoft.com/office/officeart/2018/2/layout/IconVerticalSolidList"/>
    <dgm:cxn modelId="{E500C533-1850-4A2D-A4BE-FF28F695A881}" type="presParOf" srcId="{9691A544-6757-45DB-8673-392E2F600456}" destId="{5044F489-40E7-4A79-9384-8E101ED0428F}" srcOrd="2" destOrd="0" presId="urn:microsoft.com/office/officeart/2018/2/layout/IconVerticalSolidList"/>
    <dgm:cxn modelId="{427A1D27-2AF7-4BFB-A35C-88ED7657D9B4}" type="presParOf" srcId="{9691A544-6757-45DB-8673-392E2F600456}" destId="{120A8460-A16E-4749-BD56-614882CCDC6D}" srcOrd="3" destOrd="0" presId="urn:microsoft.com/office/officeart/2018/2/layout/IconVerticalSolidList"/>
    <dgm:cxn modelId="{1A218D11-F6BF-44D0-A973-42E09797B6D6}" type="presParOf" srcId="{AC7237FC-F06C-499B-B73B-2934C02B7287}" destId="{DA04A3D1-35F0-4EE5-BEA6-E671FEC86FE3}" srcOrd="7" destOrd="0" presId="urn:microsoft.com/office/officeart/2018/2/layout/IconVerticalSolidList"/>
    <dgm:cxn modelId="{3AB122D4-4199-412A-9E92-A9258750AC0A}" type="presParOf" srcId="{AC7237FC-F06C-499B-B73B-2934C02B7287}" destId="{5E69905F-63FF-47AD-9737-D26823C86884}" srcOrd="8" destOrd="0" presId="urn:microsoft.com/office/officeart/2018/2/layout/IconVerticalSolidList"/>
    <dgm:cxn modelId="{58EAB692-800C-48F5-A002-06F0581D1607}" type="presParOf" srcId="{5E69905F-63FF-47AD-9737-D26823C86884}" destId="{517D164B-F2B7-40A1-BB54-A5E1852A2C3A}" srcOrd="0" destOrd="0" presId="urn:microsoft.com/office/officeart/2018/2/layout/IconVerticalSolidList"/>
    <dgm:cxn modelId="{C52EE811-4631-4384-B8AD-264D7E3D4ACF}" type="presParOf" srcId="{5E69905F-63FF-47AD-9737-D26823C86884}" destId="{BC48FC03-424C-4D00-B7CF-2C1E02ACA867}" srcOrd="1" destOrd="0" presId="urn:microsoft.com/office/officeart/2018/2/layout/IconVerticalSolidList"/>
    <dgm:cxn modelId="{22C58A8B-0005-4C80-A170-1A99AB674BEF}" type="presParOf" srcId="{5E69905F-63FF-47AD-9737-D26823C86884}" destId="{507AD4E9-F98D-429D-947F-139F9583A038}" srcOrd="2" destOrd="0" presId="urn:microsoft.com/office/officeart/2018/2/layout/IconVerticalSolidList"/>
    <dgm:cxn modelId="{A2F04EAE-A208-4D9B-9C98-15FEBEB2B41D}" type="presParOf" srcId="{5E69905F-63FF-47AD-9737-D26823C86884}" destId="{5E71BB4B-FC57-42E8-B23C-FB8E0E5AC2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5568D-DAFB-4684-B68D-81A42111BFD9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31561-9360-41BF-B3F4-55C79C9848A1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b="1" kern="1200"/>
            <a:t>Product Owner</a:t>
          </a:r>
          <a:endParaRPr lang="en-US" sz="5600" kern="1200"/>
        </a:p>
      </dsp:txBody>
      <dsp:txXfrm>
        <a:off x="0" y="2492"/>
        <a:ext cx="6492875" cy="1700138"/>
      </dsp:txXfrm>
    </dsp:sp>
    <dsp:sp modelId="{652E6997-B364-495C-BE5C-8E0705ECF7B4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accent2">
              <a:hueOff val="-1796981"/>
              <a:satOff val="12361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C8DC4-F6B8-4D9E-AE3B-FA23EC698F1C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b="1" kern="1200"/>
            <a:t>Scrum Master</a:t>
          </a:r>
          <a:endParaRPr lang="en-US" sz="5600" kern="1200"/>
        </a:p>
      </dsp:txBody>
      <dsp:txXfrm>
        <a:off x="0" y="1702630"/>
        <a:ext cx="6492875" cy="1700138"/>
      </dsp:txXfrm>
    </dsp:sp>
    <dsp:sp modelId="{BA0CD907-8DCA-4D91-ABB2-66ED3FD8D1E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0508B-4702-4D33-AAB7-DDEBDC0416AB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b="1" kern="1200"/>
            <a:t>Development Team</a:t>
          </a:r>
          <a:endParaRPr lang="en-US" sz="5600" kern="1200"/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87B68-2294-49B3-9BD5-0D65B6491C91}">
      <dsp:nvSpPr>
        <dsp:cNvPr id="0" name=""/>
        <dsp:cNvSpPr/>
      </dsp:nvSpPr>
      <dsp:spPr>
        <a:xfrm>
          <a:off x="726437" y="49137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6C2F6-F9B8-41CF-8462-D6EF666CAC56}">
      <dsp:nvSpPr>
        <dsp:cNvPr id="0" name=""/>
        <dsp:cNvSpPr/>
      </dsp:nvSpPr>
      <dsp:spPr>
        <a:xfrm>
          <a:off x="231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Constant team communication and collaboration</a:t>
          </a:r>
        </a:p>
      </dsp:txBody>
      <dsp:txXfrm>
        <a:off x="231437" y="1607700"/>
        <a:ext cx="1800000" cy="720000"/>
      </dsp:txXfrm>
    </dsp:sp>
    <dsp:sp modelId="{27F5C708-16DF-4EDB-9427-543977C92B56}">
      <dsp:nvSpPr>
        <dsp:cNvPr id="0" name=""/>
        <dsp:cNvSpPr/>
      </dsp:nvSpPr>
      <dsp:spPr>
        <a:xfrm>
          <a:off x="2841437" y="49137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E5B3F-F24A-4DD7-B1B9-2EBBA0CE224A}">
      <dsp:nvSpPr>
        <dsp:cNvPr id="0" name=""/>
        <dsp:cNvSpPr/>
      </dsp:nvSpPr>
      <dsp:spPr>
        <a:xfrm>
          <a:off x="2346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Short (15 min) daily stand-up meetings</a:t>
          </a:r>
        </a:p>
      </dsp:txBody>
      <dsp:txXfrm>
        <a:off x="2346437" y="1607700"/>
        <a:ext cx="1800000" cy="720000"/>
      </dsp:txXfrm>
    </dsp:sp>
    <dsp:sp modelId="{58D95F16-FDF5-4EBC-8ABF-EB8D5C8981C9}">
      <dsp:nvSpPr>
        <dsp:cNvPr id="0" name=""/>
        <dsp:cNvSpPr/>
      </dsp:nvSpPr>
      <dsp:spPr>
        <a:xfrm>
          <a:off x="4956437" y="49137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0336B-73AC-461A-8105-150BBC721F0A}">
      <dsp:nvSpPr>
        <dsp:cNvPr id="0" name=""/>
        <dsp:cNvSpPr/>
      </dsp:nvSpPr>
      <dsp:spPr>
        <a:xfrm>
          <a:off x="4461437" y="1607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Update status of tasks from backlog to completion</a:t>
          </a:r>
        </a:p>
      </dsp:txBody>
      <dsp:txXfrm>
        <a:off x="4461437" y="1607700"/>
        <a:ext cx="1800000" cy="720000"/>
      </dsp:txXfrm>
    </dsp:sp>
    <dsp:sp modelId="{D2DFAC0F-F3F2-4B34-893E-5656E087742D}">
      <dsp:nvSpPr>
        <dsp:cNvPr id="0" name=""/>
        <dsp:cNvSpPr/>
      </dsp:nvSpPr>
      <dsp:spPr>
        <a:xfrm>
          <a:off x="1783937" y="277770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06B26-5CC3-4955-86E5-DD649FDA506D}">
      <dsp:nvSpPr>
        <dsp:cNvPr id="0" name=""/>
        <dsp:cNvSpPr/>
      </dsp:nvSpPr>
      <dsp:spPr>
        <a:xfrm>
          <a:off x="1288937" y="3894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 scrum master of any </a:t>
          </a:r>
          <a:r>
            <a:rPr lang="en-US" sz="1500" kern="1200" dirty="0">
              <a:latin typeface="Corbel" panose="020B0503020204020204"/>
            </a:rPr>
            <a:t>unexpected problems</a:t>
          </a:r>
          <a:endParaRPr lang="en-US" sz="1500" kern="1200" dirty="0"/>
        </a:p>
      </dsp:txBody>
      <dsp:txXfrm>
        <a:off x="1288937" y="3894024"/>
        <a:ext cx="1800000" cy="720000"/>
      </dsp:txXfrm>
    </dsp:sp>
    <dsp:sp modelId="{FB518781-8511-4E16-977F-C48600C65DF1}">
      <dsp:nvSpPr>
        <dsp:cNvPr id="0" name=""/>
        <dsp:cNvSpPr/>
      </dsp:nvSpPr>
      <dsp:spPr>
        <a:xfrm>
          <a:off x="3898937" y="277770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3374C-CF79-4660-8FA7-72A8C42E1388}">
      <dsp:nvSpPr>
        <dsp:cNvPr id="0" name=""/>
        <dsp:cNvSpPr/>
      </dsp:nvSpPr>
      <dsp:spPr>
        <a:xfrm>
          <a:off x="3403937" y="3894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Scrum master supports and serves the team needs</a:t>
          </a:r>
        </a:p>
      </dsp:txBody>
      <dsp:txXfrm>
        <a:off x="3403937" y="3894024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FF591-C3E7-4BDA-859F-466A6DA1D356}">
      <dsp:nvSpPr>
        <dsp:cNvPr id="0" name=""/>
        <dsp:cNvSpPr/>
      </dsp:nvSpPr>
      <dsp:spPr>
        <a:xfrm>
          <a:off x="0" y="3988"/>
          <a:ext cx="6492875" cy="849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A23C9-8C6D-4FD0-ADD1-6220702806DF}">
      <dsp:nvSpPr>
        <dsp:cNvPr id="0" name=""/>
        <dsp:cNvSpPr/>
      </dsp:nvSpPr>
      <dsp:spPr>
        <a:xfrm>
          <a:off x="256995" y="195141"/>
          <a:ext cx="467263" cy="4672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4F3D4-8159-4B25-9ACB-65530E4CFFF3}">
      <dsp:nvSpPr>
        <dsp:cNvPr id="0" name=""/>
        <dsp:cNvSpPr/>
      </dsp:nvSpPr>
      <dsp:spPr>
        <a:xfrm>
          <a:off x="981253" y="3988"/>
          <a:ext cx="5511621" cy="84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13" tIns="89913" rIns="89913" bIns="899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Requirements</a:t>
          </a:r>
        </a:p>
      </dsp:txBody>
      <dsp:txXfrm>
        <a:off x="981253" y="3988"/>
        <a:ext cx="5511621" cy="849570"/>
      </dsp:txXfrm>
    </dsp:sp>
    <dsp:sp modelId="{61B5D67C-B2D4-41D1-8C29-14335F54AEBC}">
      <dsp:nvSpPr>
        <dsp:cNvPr id="0" name=""/>
        <dsp:cNvSpPr/>
      </dsp:nvSpPr>
      <dsp:spPr>
        <a:xfrm>
          <a:off x="0" y="1065951"/>
          <a:ext cx="6492875" cy="849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71327-1FF4-4554-A849-A3FA22FC754B}">
      <dsp:nvSpPr>
        <dsp:cNvPr id="0" name=""/>
        <dsp:cNvSpPr/>
      </dsp:nvSpPr>
      <dsp:spPr>
        <a:xfrm>
          <a:off x="256995" y="1257105"/>
          <a:ext cx="467263" cy="4672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80F1E-B512-4E07-A3FB-D8574C120D8E}">
      <dsp:nvSpPr>
        <dsp:cNvPr id="0" name=""/>
        <dsp:cNvSpPr/>
      </dsp:nvSpPr>
      <dsp:spPr>
        <a:xfrm>
          <a:off x="981253" y="1065951"/>
          <a:ext cx="5511621" cy="84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13" tIns="89913" rIns="89913" bIns="899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Design</a:t>
          </a:r>
        </a:p>
      </dsp:txBody>
      <dsp:txXfrm>
        <a:off x="981253" y="1065951"/>
        <a:ext cx="5511621" cy="849570"/>
      </dsp:txXfrm>
    </dsp:sp>
    <dsp:sp modelId="{738C62D3-ACF9-4554-9C9F-590BAD15FEFC}">
      <dsp:nvSpPr>
        <dsp:cNvPr id="0" name=""/>
        <dsp:cNvSpPr/>
      </dsp:nvSpPr>
      <dsp:spPr>
        <a:xfrm>
          <a:off x="0" y="2127914"/>
          <a:ext cx="6492875" cy="849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336BA-6441-4DBF-907C-386E62744C9F}">
      <dsp:nvSpPr>
        <dsp:cNvPr id="0" name=""/>
        <dsp:cNvSpPr/>
      </dsp:nvSpPr>
      <dsp:spPr>
        <a:xfrm>
          <a:off x="256995" y="2319068"/>
          <a:ext cx="467263" cy="4672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C787D-353E-4F74-AAAE-EAA27CAAFDDA}">
      <dsp:nvSpPr>
        <dsp:cNvPr id="0" name=""/>
        <dsp:cNvSpPr/>
      </dsp:nvSpPr>
      <dsp:spPr>
        <a:xfrm>
          <a:off x="981253" y="2127914"/>
          <a:ext cx="5511621" cy="84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13" tIns="89913" rIns="89913" bIns="899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Implementation</a:t>
          </a:r>
        </a:p>
      </dsp:txBody>
      <dsp:txXfrm>
        <a:off x="981253" y="2127914"/>
        <a:ext cx="5511621" cy="849570"/>
      </dsp:txXfrm>
    </dsp:sp>
    <dsp:sp modelId="{5DCFA27E-2690-4B10-9204-BFFD02614F00}">
      <dsp:nvSpPr>
        <dsp:cNvPr id="0" name=""/>
        <dsp:cNvSpPr/>
      </dsp:nvSpPr>
      <dsp:spPr>
        <a:xfrm>
          <a:off x="0" y="3189877"/>
          <a:ext cx="6492875" cy="849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9101C-584E-4AB2-BD48-40EDE954C05B}">
      <dsp:nvSpPr>
        <dsp:cNvPr id="0" name=""/>
        <dsp:cNvSpPr/>
      </dsp:nvSpPr>
      <dsp:spPr>
        <a:xfrm>
          <a:off x="256995" y="3381031"/>
          <a:ext cx="467263" cy="4672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A8460-A16E-4749-BD56-614882CCDC6D}">
      <dsp:nvSpPr>
        <dsp:cNvPr id="0" name=""/>
        <dsp:cNvSpPr/>
      </dsp:nvSpPr>
      <dsp:spPr>
        <a:xfrm>
          <a:off x="981253" y="3189877"/>
          <a:ext cx="5511621" cy="84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13" tIns="89913" rIns="89913" bIns="899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Testing</a:t>
          </a:r>
        </a:p>
      </dsp:txBody>
      <dsp:txXfrm>
        <a:off x="981253" y="3189877"/>
        <a:ext cx="5511621" cy="849570"/>
      </dsp:txXfrm>
    </dsp:sp>
    <dsp:sp modelId="{517D164B-F2B7-40A1-BB54-A5E1852A2C3A}">
      <dsp:nvSpPr>
        <dsp:cNvPr id="0" name=""/>
        <dsp:cNvSpPr/>
      </dsp:nvSpPr>
      <dsp:spPr>
        <a:xfrm>
          <a:off x="0" y="4251840"/>
          <a:ext cx="6492875" cy="849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8FC03-424C-4D00-B7CF-2C1E02ACA867}">
      <dsp:nvSpPr>
        <dsp:cNvPr id="0" name=""/>
        <dsp:cNvSpPr/>
      </dsp:nvSpPr>
      <dsp:spPr>
        <a:xfrm>
          <a:off x="256995" y="4442994"/>
          <a:ext cx="467263" cy="4672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1BB4B-FC57-42E8-B23C-FB8E0E5AC262}">
      <dsp:nvSpPr>
        <dsp:cNvPr id="0" name=""/>
        <dsp:cNvSpPr/>
      </dsp:nvSpPr>
      <dsp:spPr>
        <a:xfrm>
          <a:off x="981253" y="4251840"/>
          <a:ext cx="5511621" cy="84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13" tIns="89913" rIns="89913" bIns="899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Deployment &amp; Maintenance</a:t>
          </a:r>
        </a:p>
      </dsp:txBody>
      <dsp:txXfrm>
        <a:off x="981253" y="4251840"/>
        <a:ext cx="5511621" cy="849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4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3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7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38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82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06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82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5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5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04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9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7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4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6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-s-ebscohost-com.ezproxy.snhu.edu/ehost/ebookviewer/ebook/bmxlYmtfXzkzNzAwOV9fQU41?sid=867c7fa7-bfd6-491f-b2d4-49153b7049c9@redis&amp;vid=0&amp;format=EB&amp;lpid=lp_34&amp;rid=0" TargetMode="External"/><Relationship Id="rId2" Type="http://schemas.openxmlformats.org/officeDocument/2006/relationships/hyperlink" Target="https://www.workfront.com/project-management/methodologies/waterfal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ragile.com/blog/scrum-phases" TargetMode="External"/><Relationship Id="rId4" Type="http://schemas.openxmlformats.org/officeDocument/2006/relationships/hyperlink" Target="https://www.coursera.org/articles/scrum-roles-and-responsibilit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736C417C-8EEC-036E-7047-36A347D25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" r="6250" b="6250"/>
          <a:stretch/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628" y="1371600"/>
            <a:ext cx="5758629" cy="2696866"/>
          </a:xfrm>
        </p:spPr>
        <p:txBody>
          <a:bodyPr anchor="t">
            <a:normAutofit/>
          </a:bodyPr>
          <a:lstStyle/>
          <a:p>
            <a:r>
              <a:rPr lang="en-US" dirty="0"/>
              <a:t>Scrum - Agile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Powerful Project Management Techniques For Today's</a:t>
            </a:r>
            <a:br>
              <a:rPr lang="en-US" dirty="0"/>
            </a:br>
            <a:r>
              <a:rPr lang="en-US" dirty="0"/>
              <a:t>Technology Developers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paper-craft art">
            <a:extLst>
              <a:ext uri="{FF2B5EF4-FFF2-40B4-BE49-F238E27FC236}">
                <a16:creationId xmlns:a16="http://schemas.microsoft.com/office/drawing/2014/main" id="{B47612B7-4A33-89A2-06CB-14D3E4335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61" r="22438" b="-3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98F639-6538-2249-C527-E8E1027A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Product Testing &amp; Demonstration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77806-E39E-6D2B-39F0-FEBF5A8C1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en-US" sz="2000" dirty="0"/>
              <a:t>Test completed items for functionality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Present completed items to stakeholders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Get stakeholder feedback on sprint results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Mark accepted items complete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Return unaccepted items to 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14609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F9213-F965-062C-7528-5EA9A469F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rgbClr val="FFFFFF"/>
                </a:solidFill>
              </a:rPr>
              <a:t>Sprint Retrospective And Review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0D6F4-FF91-2EEA-DDD7-33D79B1FB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106" y="685801"/>
            <a:ext cx="6385918" cy="5105400"/>
          </a:xfrm>
        </p:spPr>
        <p:txBody>
          <a:bodyPr>
            <a:normAutofit/>
          </a:bodyPr>
          <a:lstStyle/>
          <a:p>
            <a:r>
              <a:rPr lang="en-US" sz="2000"/>
              <a:t>What did we do well?</a:t>
            </a:r>
          </a:p>
          <a:p>
            <a:pPr>
              <a:buClr>
                <a:srgbClr val="1287C3"/>
              </a:buClr>
            </a:pPr>
            <a:r>
              <a:rPr lang="en-US" sz="2000"/>
              <a:t>What went wrong?</a:t>
            </a:r>
          </a:p>
          <a:p>
            <a:pPr>
              <a:buClr>
                <a:srgbClr val="1287C3"/>
              </a:buClr>
            </a:pPr>
            <a:r>
              <a:rPr lang="en-US" sz="2000"/>
              <a:t>How can we improve?</a:t>
            </a:r>
          </a:p>
          <a:p>
            <a:pPr>
              <a:buClr>
                <a:srgbClr val="1287C3"/>
              </a:buClr>
            </a:pPr>
            <a:r>
              <a:rPr lang="en-US" sz="2000"/>
              <a:t>What do we need to avoid?</a:t>
            </a:r>
          </a:p>
          <a:p>
            <a:pPr>
              <a:buClr>
                <a:srgbClr val="1287C3"/>
              </a:buClr>
            </a:pPr>
            <a:r>
              <a:rPr lang="en-US" sz="2000"/>
              <a:t>Prepare for the next sprint</a:t>
            </a:r>
          </a:p>
          <a:p>
            <a:pPr>
              <a:buClr>
                <a:srgbClr val="1287C3"/>
              </a:buClr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173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B307C-7428-B214-6903-46941BB5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Waterfall Model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E39B437D-5CD1-0DFC-6FC1-F163625CC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52228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67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E846B4-B955-FD79-3266-D19F1B30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Waterfall Model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0B377-D77B-FE3B-4234-748775E34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0" r="42821" b="6250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D527D-70F5-8B4D-780C-F5CD887C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r>
              <a:rPr lang="en-US" dirty="0"/>
              <a:t>Tightly Structured Approach</a:t>
            </a:r>
          </a:p>
          <a:p>
            <a:pPr>
              <a:buClr>
                <a:srgbClr val="1287C3"/>
              </a:buClr>
            </a:pPr>
            <a:r>
              <a:rPr lang="en-US" dirty="0"/>
              <a:t>Phases are completed in order</a:t>
            </a:r>
          </a:p>
          <a:p>
            <a:pPr>
              <a:buClr>
                <a:srgbClr val="1287C3"/>
              </a:buClr>
            </a:pPr>
            <a:r>
              <a:rPr lang="en-US" dirty="0"/>
              <a:t>Next phase requires completion of previous phase</a:t>
            </a:r>
          </a:p>
          <a:p>
            <a:pPr>
              <a:buClr>
                <a:srgbClr val="1287C3"/>
              </a:buClr>
            </a:pPr>
            <a:r>
              <a:rPr lang="en-US" dirty="0"/>
              <a:t>Little customer involvement during creation</a:t>
            </a:r>
          </a:p>
          <a:p>
            <a:pPr>
              <a:buClr>
                <a:srgbClr val="1287C3"/>
              </a:buClr>
            </a:pPr>
            <a:r>
              <a:rPr lang="en-US" dirty="0"/>
              <a:t>Final product presented as a whole</a:t>
            </a:r>
          </a:p>
        </p:txBody>
      </p:sp>
    </p:spTree>
    <p:extLst>
      <p:ext uri="{BB962C8B-B14F-4D97-AF65-F5344CB8AC3E}">
        <p14:creationId xmlns:p14="http://schemas.microsoft.com/office/powerpoint/2010/main" val="99659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75B5-EFDF-F060-C717-C2516837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vs. Waterfall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12CE2-37D1-683E-D3DB-9A473E87D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Agile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BE11-4635-61C6-67E7-576F932D1B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Continuous iteration, testing, and feedback</a:t>
            </a:r>
          </a:p>
          <a:p>
            <a:pPr>
              <a:buClr>
                <a:srgbClr val="1287C3"/>
              </a:buClr>
            </a:pPr>
            <a:r>
              <a:rPr lang="en-US" dirty="0"/>
              <a:t>Known for flexibility</a:t>
            </a:r>
          </a:p>
          <a:p>
            <a:pPr>
              <a:buClr>
                <a:srgbClr val="1287C3"/>
              </a:buClr>
            </a:pPr>
            <a:r>
              <a:rPr lang="en-US" dirty="0"/>
              <a:t>Simultaneous development and testing</a:t>
            </a:r>
          </a:p>
          <a:p>
            <a:pPr>
              <a:buClr>
                <a:srgbClr val="1287C3"/>
              </a:buClr>
            </a:pPr>
            <a:r>
              <a:rPr lang="en-US" dirty="0"/>
              <a:t>Easily adapts to change at any time</a:t>
            </a:r>
          </a:p>
          <a:p>
            <a:pPr>
              <a:buClr>
                <a:srgbClr val="1287C3"/>
              </a:buClr>
            </a:pPr>
            <a:r>
              <a:rPr lang="en-US" dirty="0"/>
              <a:t>Stakeholder input throughout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2D5AB-F73E-2827-45BB-50AAAEBE5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Waterfall Model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4DF43-6514-2035-48A4-25EBB98E52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Linear, sequential development cycle</a:t>
            </a:r>
          </a:p>
          <a:p>
            <a:pPr>
              <a:buClr>
                <a:srgbClr val="1287C3"/>
              </a:buClr>
            </a:pPr>
            <a:r>
              <a:rPr lang="en-US" dirty="0"/>
              <a:t>Provides clear path and structure</a:t>
            </a:r>
          </a:p>
          <a:p>
            <a:pPr>
              <a:buClr>
                <a:srgbClr val="1287C3"/>
              </a:buClr>
            </a:pPr>
            <a:r>
              <a:rPr lang="en-US" dirty="0"/>
              <a:t>Development followed by testing</a:t>
            </a:r>
          </a:p>
          <a:p>
            <a:pPr>
              <a:buClr>
                <a:srgbClr val="1287C3"/>
              </a:buClr>
            </a:pPr>
            <a:r>
              <a:rPr lang="en-US" dirty="0"/>
              <a:t>Little room for change after build starts</a:t>
            </a:r>
          </a:p>
          <a:p>
            <a:pPr>
              <a:buClr>
                <a:srgbClr val="1287C3"/>
              </a:buClr>
            </a:pPr>
            <a:r>
              <a:rPr lang="en-US" dirty="0"/>
              <a:t>Stakeholder only sees the 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43980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0186-B3D1-EAB2-6E27-3A9F63F0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Model Pros And 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5D939-9E11-023A-7004-AE66BF7CD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Advantages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F5C2A-5B02-F5CD-CEA2-55BDAB06FB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Client focused approach with constant input</a:t>
            </a:r>
          </a:p>
          <a:p>
            <a:pPr>
              <a:buClr>
                <a:srgbClr val="1287C3"/>
              </a:buClr>
            </a:pPr>
            <a:r>
              <a:rPr lang="en-US" dirty="0"/>
              <a:t>Highly motivated self-organized teams</a:t>
            </a:r>
          </a:p>
          <a:p>
            <a:pPr>
              <a:buClr>
                <a:srgbClr val="1287C3"/>
              </a:buClr>
            </a:pPr>
            <a:r>
              <a:rPr lang="en-US" dirty="0"/>
              <a:t>High level of quality control built in</a:t>
            </a:r>
          </a:p>
          <a:p>
            <a:pPr>
              <a:buClr>
                <a:srgbClr val="1287C3"/>
              </a:buClr>
            </a:pPr>
            <a:r>
              <a:rPr lang="en-US" dirty="0"/>
              <a:t>Incremental progress reduces risks</a:t>
            </a:r>
          </a:p>
          <a:p>
            <a:pPr>
              <a:buClr>
                <a:srgbClr val="1287C3"/>
              </a:buClr>
            </a:pPr>
            <a:r>
              <a:rPr lang="en-US" dirty="0"/>
              <a:t>Simplifies large project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BFEF9-E093-6656-DCD1-7D1EECAE4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Disadvantages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3B915-33F3-3665-C300-7C23009C50B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Not suitable for small projects</a:t>
            </a:r>
          </a:p>
          <a:p>
            <a:pPr>
              <a:buClr>
                <a:srgbClr val="1287C3"/>
              </a:buClr>
            </a:pPr>
            <a:r>
              <a:rPr lang="en-US" dirty="0"/>
              <a:t>Teams must have expertise to make decisions</a:t>
            </a:r>
          </a:p>
          <a:p>
            <a:pPr>
              <a:buClr>
                <a:srgbClr val="1287C3"/>
              </a:buClr>
            </a:pPr>
            <a:r>
              <a:rPr lang="en-US" dirty="0"/>
              <a:t>Production costs might be higher with Agile</a:t>
            </a:r>
          </a:p>
          <a:p>
            <a:pPr>
              <a:buClr>
                <a:srgbClr val="1287C3"/>
              </a:buClr>
            </a:pPr>
            <a:r>
              <a:rPr lang="en-US" dirty="0"/>
              <a:t>Overall costs are more difficult to predict</a:t>
            </a:r>
          </a:p>
          <a:p>
            <a:pPr>
              <a:buClr>
                <a:srgbClr val="1287C3"/>
              </a:buClr>
            </a:pPr>
            <a:r>
              <a:rPr lang="en-US" dirty="0"/>
              <a:t>Easy to get sidetracked with "new features"</a:t>
            </a:r>
          </a:p>
        </p:txBody>
      </p:sp>
    </p:spTree>
    <p:extLst>
      <p:ext uri="{BB962C8B-B14F-4D97-AF65-F5344CB8AC3E}">
        <p14:creationId xmlns:p14="http://schemas.microsoft.com/office/powerpoint/2010/main" val="114899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E3A5-DFFF-1F7D-641A-B86E1ED5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 Pros And 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4C273-E52D-8FF4-5E9D-C30660B6B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1C85F-34D3-FF0F-FA0C-BB68B44C4C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Straightforward, easy to manage process</a:t>
            </a:r>
          </a:p>
          <a:p>
            <a:pPr>
              <a:buClr>
                <a:srgbClr val="1287C3"/>
              </a:buClr>
            </a:pPr>
            <a:r>
              <a:rPr lang="en-US" dirty="0"/>
              <a:t>Fit for small projects with known requirements</a:t>
            </a:r>
          </a:p>
          <a:p>
            <a:pPr>
              <a:buClr>
                <a:srgbClr val="1287C3"/>
              </a:buClr>
            </a:pPr>
            <a:r>
              <a:rPr lang="en-US" dirty="0"/>
              <a:t>Fast product delivery</a:t>
            </a:r>
          </a:p>
          <a:p>
            <a:pPr>
              <a:buClr>
                <a:srgbClr val="1287C3"/>
              </a:buClr>
            </a:pPr>
            <a:r>
              <a:rPr lang="en-US" dirty="0"/>
              <a:t>Well documented processes and results</a:t>
            </a:r>
          </a:p>
          <a:p>
            <a:pPr>
              <a:buClr>
                <a:srgbClr val="1287C3"/>
              </a:buClr>
            </a:pPr>
            <a:r>
              <a:rPr lang="en-US" dirty="0"/>
              <a:t>More accurate estimates of development costs</a:t>
            </a:r>
          </a:p>
          <a:p>
            <a:pPr>
              <a:buClr>
                <a:srgbClr val="1287C3"/>
              </a:buClr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6CD53-A276-8AAA-5287-87E9A5CB0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CAAC5-6078-EBCB-7453-C116610277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Difficult to manage large projects</a:t>
            </a:r>
          </a:p>
          <a:p>
            <a:pPr>
              <a:buClr>
                <a:srgbClr val="1287C3"/>
              </a:buClr>
            </a:pPr>
            <a:r>
              <a:rPr lang="en-US" dirty="0"/>
              <a:t>Need well-defined requirements from the start</a:t>
            </a:r>
          </a:p>
          <a:p>
            <a:pPr>
              <a:buClr>
                <a:srgbClr val="1287C3"/>
              </a:buClr>
            </a:pPr>
            <a:r>
              <a:rPr lang="en-US" dirty="0"/>
              <a:t>Difficult to make changes to previous phases</a:t>
            </a:r>
          </a:p>
          <a:p>
            <a:pPr>
              <a:buClr>
                <a:srgbClr val="1287C3"/>
              </a:buClr>
            </a:pPr>
            <a:r>
              <a:rPr lang="en-US" dirty="0"/>
              <a:t>Defects only exposed at the end of the process</a:t>
            </a:r>
          </a:p>
          <a:p>
            <a:pPr>
              <a:buClr>
                <a:srgbClr val="1287C3"/>
              </a:buClr>
            </a:pPr>
            <a:r>
              <a:rPr lang="en-US" dirty="0"/>
              <a:t>Fixing bugs or mistakes can be expensive</a:t>
            </a:r>
          </a:p>
        </p:txBody>
      </p:sp>
    </p:spTree>
    <p:extLst>
      <p:ext uri="{BB962C8B-B14F-4D97-AF65-F5344CB8AC3E}">
        <p14:creationId xmlns:p14="http://schemas.microsoft.com/office/powerpoint/2010/main" val="66636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0D5AF1-E35B-3CC7-4440-DD18C57D8D68}"/>
              </a:ext>
            </a:extLst>
          </p:cNvPr>
          <p:cNvSpPr txBox="1"/>
          <p:nvPr/>
        </p:nvSpPr>
        <p:spPr>
          <a:xfrm>
            <a:off x="2351048" y="1133707"/>
            <a:ext cx="8874512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References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Adobe. (n.d.). </a:t>
            </a:r>
            <a:r>
              <a:rPr lang="en-US" i="1" dirty="0">
                <a:ea typeface="+mn-lt"/>
                <a:cs typeface="+mn-lt"/>
              </a:rPr>
              <a:t>Waterfall Methodology - A Complete Guide</a:t>
            </a:r>
            <a:r>
              <a:rPr lang="en-US" dirty="0">
                <a:ea typeface="+mn-lt"/>
                <a:cs typeface="+mn-lt"/>
              </a:rPr>
              <a:t>. Adobe Workfront. Retrieved August 10, 2022, from </a:t>
            </a:r>
            <a:r>
              <a:rPr lang="en-US" dirty="0">
                <a:ea typeface="+mn-lt"/>
                <a:cs typeface="+mn-lt"/>
                <a:hlinkClick r:id="rId2"/>
              </a:rPr>
              <a:t>https://www.workfront.com/project-management/methodologies/waterfall</a:t>
            </a:r>
            <a:endParaRPr lang="en-US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>
              <a:spcBef>
                <a:spcPct val="0"/>
              </a:spcBef>
            </a:pPr>
            <a:r>
              <a:rPr lang="en-US" dirty="0">
                <a:ea typeface="+mn-lt"/>
                <a:cs typeface="+mn-lt"/>
              </a:rPr>
              <a:t>Cobb, C. G. (2015). </a:t>
            </a:r>
            <a:r>
              <a:rPr lang="en-US" i="1" dirty="0">
                <a:ea typeface="+mn-lt"/>
                <a:cs typeface="+mn-lt"/>
              </a:rPr>
              <a:t>The Project Manager's Guide to Mastering Agile: Principles and Practices for an Adaptive Approach</a:t>
            </a:r>
            <a:r>
              <a:rPr lang="en-US" dirty="0">
                <a:ea typeface="+mn-lt"/>
                <a:cs typeface="+mn-lt"/>
              </a:rPr>
              <a:t>. Wiley. </a:t>
            </a:r>
            <a:r>
              <a:rPr lang="en-US" dirty="0">
                <a:ea typeface="+mn-lt"/>
                <a:cs typeface="+mn-lt"/>
                <a:hlinkClick r:id="rId3"/>
              </a:rPr>
              <a:t>https://web-s-ebscohost-com.ezproxy.snhu.edu/ehost/ebookviewer/ebook/bmxlYmtfXzkzNzAwOV9fQU41?sid=867c7fa7-bfd6-491f-b2d4-49153b7049c9@redis&amp;vid=0&amp;format=EB&amp;lpid=lp_34&amp;rid=0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>
              <a:spcBef>
                <a:spcPct val="0"/>
              </a:spcBef>
            </a:pPr>
            <a:r>
              <a:rPr lang="en-US" dirty="0">
                <a:ea typeface="+mn-lt"/>
                <a:cs typeface="+mn-lt"/>
              </a:rPr>
              <a:t>Coursera. (2022, July 28). </a:t>
            </a:r>
            <a:r>
              <a:rPr lang="en-US" i="1" dirty="0">
                <a:ea typeface="+mn-lt"/>
                <a:cs typeface="+mn-lt"/>
              </a:rPr>
              <a:t>The 3 Scrum Roles and Responsibilities, Explained</a:t>
            </a:r>
            <a:r>
              <a:rPr lang="en-US" dirty="0">
                <a:ea typeface="+mn-lt"/>
                <a:cs typeface="+mn-lt"/>
              </a:rPr>
              <a:t>. Coursera. Retrieved August 9, 2022, from </a:t>
            </a:r>
            <a:r>
              <a:rPr lang="en-US" dirty="0">
                <a:ea typeface="+mn-lt"/>
                <a:cs typeface="+mn-lt"/>
                <a:hlinkClick r:id="rId4"/>
              </a:rPr>
              <a:t>https://www.coursera.org/articles/scrum-roles-and-responsibilities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StarAgile</a:t>
            </a:r>
            <a:r>
              <a:rPr lang="en-US" dirty="0">
                <a:ea typeface="+mn-lt"/>
                <a:cs typeface="+mn-lt"/>
              </a:rPr>
              <a:t>. (2020, October 23). </a:t>
            </a:r>
            <a:r>
              <a:rPr lang="en-US" i="1" dirty="0">
                <a:ea typeface="+mn-lt"/>
                <a:cs typeface="+mn-lt"/>
              </a:rPr>
              <a:t>Overview of Scrum Phases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StarAgile</a:t>
            </a:r>
            <a:r>
              <a:rPr lang="en-US" dirty="0">
                <a:ea typeface="+mn-lt"/>
                <a:cs typeface="+mn-lt"/>
              </a:rPr>
              <a:t>. Retrieved August 9, 2022, from </a:t>
            </a:r>
            <a:r>
              <a:rPr lang="en-US" dirty="0">
                <a:ea typeface="+mn-lt"/>
                <a:cs typeface="+mn-lt"/>
                <a:hlinkClick r:id="rId5"/>
              </a:rPr>
              <a:t>https://staragile.com/blog/scrum-phases</a:t>
            </a: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08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40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4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FE7AB-6A4A-549F-D0D8-5F81474EF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Scrum Team</a:t>
            </a:r>
            <a:br>
              <a:rPr lang="en-US" sz="6000" dirty="0"/>
            </a:br>
            <a:r>
              <a:rPr lang="en-US" sz="6000" dirty="0">
                <a:solidFill>
                  <a:srgbClr val="FFFFFF"/>
                </a:solidFill>
              </a:rPr>
              <a:t>Roles</a:t>
            </a:r>
          </a:p>
        </p:txBody>
      </p:sp>
      <p:grpSp>
        <p:nvGrpSpPr>
          <p:cNvPr id="42" name="Group 4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FE4157CF-1B5D-4C7B-C264-CE85FD8F2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38289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07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9A6E9D-D35D-49A9-A307-4127EE2B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Product Owner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46855-9824-E652-6012-005AC83F0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46" r="34955" b="6250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3E3C0-C209-419B-D0E8-9A3A30F5B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Set the product vision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dirty="0">
                <a:ea typeface="+mn-lt"/>
                <a:cs typeface="+mn-lt"/>
              </a:rPr>
              <a:t>Organize and prioritize the backlog</a:t>
            </a:r>
            <a:endParaRPr lang="en-US" dirty="0"/>
          </a:p>
          <a:p>
            <a:pPr>
              <a:buClr>
                <a:srgbClr val="1287C3"/>
              </a:buClr>
            </a:pPr>
            <a:r>
              <a:rPr lang="en-US" dirty="0"/>
              <a:t>Create user stories for the dev team</a:t>
            </a:r>
          </a:p>
          <a:p>
            <a:pPr>
              <a:buClr>
                <a:srgbClr val="1287C3"/>
              </a:buClr>
            </a:pPr>
            <a:r>
              <a:rPr lang="en-US" dirty="0"/>
              <a:t>Communicate with stakeholders outside the team</a:t>
            </a:r>
          </a:p>
          <a:p>
            <a:pPr>
              <a:buClr>
                <a:srgbClr val="1287C3"/>
              </a:buClr>
            </a:pPr>
            <a:r>
              <a:rPr lang="en-US" dirty="0"/>
              <a:t>Evaluate team progress and communicate expectations</a:t>
            </a:r>
          </a:p>
          <a:p>
            <a:pPr>
              <a:buClr>
                <a:srgbClr val="1287C3"/>
              </a:buClr>
            </a:pPr>
            <a:r>
              <a:rPr lang="en-US" dirty="0"/>
              <a:t>Maintain a high-level "big picture" perspective</a:t>
            </a:r>
          </a:p>
          <a:p>
            <a:pPr>
              <a:buClr>
                <a:srgbClr val="1287C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0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Illustration of people on a blockchain">
            <a:extLst>
              <a:ext uri="{FF2B5EF4-FFF2-40B4-BE49-F238E27FC236}">
                <a16:creationId xmlns:a16="http://schemas.microsoft.com/office/drawing/2014/main" id="{C2E047CE-F78B-064A-1978-6A9724C0F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0" r="25496" b="-8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EA0503-6288-2316-E63C-D9A1401B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Scrum Master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2BC6-4FE9-AAB9-5224-3ED4D5F06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en-US" sz="2000" dirty="0"/>
              <a:t>Facilitate daily stand-up meetings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Lead sprint planning meetings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Help the team review and revise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Remove any obstacles that may arise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Promote clear and concise communication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Take care of the team</a:t>
            </a:r>
          </a:p>
          <a:p>
            <a:pPr>
              <a:buClr>
                <a:srgbClr val="1287C3"/>
              </a:buClr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321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CDD6EC-78DC-9FE6-0921-22D25D02E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Development Team</a:t>
            </a:r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422952C5-00D8-D995-23B6-C7E471672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8" r="41320" b="-2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FFBA8-B0D5-1C98-C704-EA9FABD76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Hands-on team creating the product</a:t>
            </a:r>
          </a:p>
          <a:p>
            <a:pPr>
              <a:buClr>
                <a:srgbClr val="1287C3"/>
              </a:buClr>
            </a:pPr>
            <a:r>
              <a:rPr lang="en-US" dirty="0"/>
              <a:t>Collaborative planning, revision, and implementation</a:t>
            </a:r>
          </a:p>
          <a:p>
            <a:pPr>
              <a:buClr>
                <a:srgbClr val="1287C3"/>
              </a:buClr>
            </a:pPr>
            <a:r>
              <a:rPr lang="en-US" dirty="0"/>
              <a:t>Coders, designers, engineers, analysts, etc.</a:t>
            </a:r>
          </a:p>
          <a:p>
            <a:pPr>
              <a:buClr>
                <a:srgbClr val="1287C3"/>
              </a:buClr>
            </a:pPr>
            <a:r>
              <a:rPr lang="en-US" dirty="0"/>
              <a:t>Combine individual expertise to propel the team</a:t>
            </a:r>
          </a:p>
          <a:p>
            <a:pPr>
              <a:buClr>
                <a:srgbClr val="1287C3"/>
              </a:buClr>
            </a:pPr>
            <a:r>
              <a:rPr lang="en-US" dirty="0"/>
              <a:t>Prototype and test products and features</a:t>
            </a:r>
          </a:p>
          <a:p>
            <a:pPr>
              <a:buClr>
                <a:srgbClr val="1287C3"/>
              </a:buClr>
            </a:pPr>
            <a:r>
              <a:rPr lang="en-US" dirty="0"/>
              <a:t>Communicate progress and setbacks to scrum master</a:t>
            </a:r>
          </a:p>
          <a:p>
            <a:pPr>
              <a:buClr>
                <a:srgbClr val="1287C3"/>
              </a:buClr>
            </a:pPr>
            <a:r>
              <a:rPr lang="en-US" dirty="0"/>
              <a:t>Review sprints and clearly communicate results</a:t>
            </a:r>
          </a:p>
          <a:p>
            <a:pPr>
              <a:buClr>
                <a:srgbClr val="1287C3"/>
              </a:buClr>
            </a:pPr>
            <a:r>
              <a:rPr lang="en-US" dirty="0"/>
              <a:t>Learn from reviews and improve where possible</a:t>
            </a:r>
          </a:p>
        </p:txBody>
      </p:sp>
    </p:spTree>
    <p:extLst>
      <p:ext uri="{BB962C8B-B14F-4D97-AF65-F5344CB8AC3E}">
        <p14:creationId xmlns:p14="http://schemas.microsoft.com/office/powerpoint/2010/main" val="186868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E424F9BA-0F12-FAF4-678E-041502CCB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0" r="16486" b="-7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F055E4-11F5-D603-7AA6-48D632E0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Scrum-Agile Development Phases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D9F7C-69E0-9E06-C786-1F0862C0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Product backlog creation</a:t>
            </a:r>
          </a:p>
          <a:p>
            <a:pPr marL="457200" indent="-457200">
              <a:buClr>
                <a:srgbClr val="1287C3"/>
              </a:buClr>
              <a:buAutoNum type="arabicPeriod"/>
            </a:pPr>
            <a:r>
              <a:rPr lang="en-US" sz="2000" dirty="0"/>
              <a:t>Sprint planning</a:t>
            </a:r>
          </a:p>
          <a:p>
            <a:pPr marL="457200" indent="-457200">
              <a:buClr>
                <a:srgbClr val="1287C3"/>
              </a:buClr>
              <a:buAutoNum type="arabicPeriod"/>
            </a:pPr>
            <a:r>
              <a:rPr lang="en-US" sz="2000" dirty="0"/>
              <a:t>Sprint work</a:t>
            </a:r>
          </a:p>
          <a:p>
            <a:pPr marL="457200" indent="-457200">
              <a:buClr>
                <a:srgbClr val="1287C3"/>
              </a:buClr>
              <a:buAutoNum type="arabicPeriod"/>
            </a:pPr>
            <a:r>
              <a:rPr lang="en-US" sz="2000" dirty="0"/>
              <a:t>Testing and demonstration</a:t>
            </a:r>
          </a:p>
          <a:p>
            <a:pPr marL="457200" indent="-457200">
              <a:buClr>
                <a:srgbClr val="1287C3"/>
              </a:buClr>
              <a:buAutoNum type="arabicPeriod"/>
            </a:pPr>
            <a:r>
              <a:rPr lang="en-US" sz="2000" dirty="0"/>
              <a:t>Retrospective and review</a:t>
            </a:r>
          </a:p>
          <a:p>
            <a:pPr marL="457200" indent="-457200">
              <a:buClr>
                <a:srgbClr val="1287C3"/>
              </a:buClr>
              <a:buAutoNum type="arabicPeriod"/>
            </a:pPr>
            <a:r>
              <a:rPr lang="en-US" sz="2000" dirty="0"/>
              <a:t>Next sprint...</a:t>
            </a:r>
          </a:p>
        </p:txBody>
      </p:sp>
    </p:spTree>
    <p:extLst>
      <p:ext uri="{BB962C8B-B14F-4D97-AF65-F5344CB8AC3E}">
        <p14:creationId xmlns:p14="http://schemas.microsoft.com/office/powerpoint/2010/main" val="144561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224148-B685-5BC1-AE9F-28038E7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Product Backlog</a:t>
            </a:r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1C4ED3BA-EE02-3094-E9CD-4471FD68C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38" r="31625" b="-10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8841A-0F5F-2C8B-111D-9B198D83F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r>
              <a:rPr lang="en-US" dirty="0"/>
              <a:t>Ongoing queue of work to be done</a:t>
            </a:r>
          </a:p>
          <a:p>
            <a:pPr>
              <a:buClr>
                <a:srgbClr val="1287C3"/>
              </a:buClr>
            </a:pPr>
            <a:r>
              <a:rPr lang="en-US" dirty="0"/>
              <a:t>Broken down into small tasks or increments</a:t>
            </a:r>
          </a:p>
          <a:p>
            <a:pPr>
              <a:buClr>
                <a:srgbClr val="1287C3"/>
              </a:buClr>
            </a:pPr>
            <a:r>
              <a:rPr lang="en-US" dirty="0"/>
              <a:t>User stories to provide context and vision</a:t>
            </a:r>
          </a:p>
          <a:p>
            <a:pPr>
              <a:buClr>
                <a:srgbClr val="1287C3"/>
              </a:buClr>
            </a:pPr>
            <a:r>
              <a:rPr lang="en-US" dirty="0"/>
              <a:t>Tasks can be added, removed or reprioritized at any time</a:t>
            </a:r>
          </a:p>
          <a:p>
            <a:pPr>
              <a:buClr>
                <a:srgbClr val="1287C3"/>
              </a:buClr>
            </a:pPr>
            <a:r>
              <a:rPr lang="en-US" dirty="0"/>
              <a:t>Open for review to all team members at all times</a:t>
            </a:r>
          </a:p>
          <a:p>
            <a:pPr>
              <a:buClr>
                <a:srgbClr val="1287C3"/>
              </a:buClr>
            </a:pP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4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DBD548EF-1B82-CBB3-71B8-246AACF7C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5" r="6625" b="-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FC9392-7EAA-3764-10CC-69CE892E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Sprint Planning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09D51-E4A9-D571-FFF2-FE7D296D4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30ACEC">
                  <a:lumMod val="75000"/>
                </a:srgbClr>
              </a:buClr>
            </a:pPr>
            <a:r>
              <a:rPr lang="en-US" sz="1700" dirty="0"/>
              <a:t>Owner and team negotiate items to be included</a:t>
            </a: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1700" dirty="0"/>
              <a:t>Decide how long the sprint will last (e.g. 3 weeks)</a:t>
            </a: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1700" dirty="0"/>
              <a:t>Decide how many user stories can be completed </a:t>
            </a: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1700" dirty="0"/>
              <a:t>Create and prioritize team sprint backlog </a:t>
            </a: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1700" dirty="0"/>
              <a:t>Decide who will work on each item</a:t>
            </a:r>
          </a:p>
        </p:txBody>
      </p:sp>
    </p:spTree>
    <p:extLst>
      <p:ext uri="{BB962C8B-B14F-4D97-AF65-F5344CB8AC3E}">
        <p14:creationId xmlns:p14="http://schemas.microsoft.com/office/powerpoint/2010/main" val="79234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49F5-6485-63C5-8D27-432185CF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On A Sprint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8DED4C0-14FA-FC3C-D8E4-A11BCE614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32411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3060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Parallax</vt:lpstr>
      <vt:lpstr>Scrum - Agile</vt:lpstr>
      <vt:lpstr>Scrum Team Roles</vt:lpstr>
      <vt:lpstr>Product Owner</vt:lpstr>
      <vt:lpstr>Scrum Master</vt:lpstr>
      <vt:lpstr>Development Team</vt:lpstr>
      <vt:lpstr>Scrum-Agile Development Phases</vt:lpstr>
      <vt:lpstr>Product Backlog</vt:lpstr>
      <vt:lpstr>Sprint Planning</vt:lpstr>
      <vt:lpstr>Working On A Sprint</vt:lpstr>
      <vt:lpstr>Product Testing &amp; Demonstration</vt:lpstr>
      <vt:lpstr>Sprint Retrospective And Review</vt:lpstr>
      <vt:lpstr>Waterfall Model</vt:lpstr>
      <vt:lpstr>Waterfall Model Phases</vt:lpstr>
      <vt:lpstr>Agile vs. Waterfall</vt:lpstr>
      <vt:lpstr>Agile Model Pros And Cons</vt:lpstr>
      <vt:lpstr>Waterfall Model Pros And 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730</cp:revision>
  <dcterms:created xsi:type="dcterms:W3CDTF">2022-08-09T17:04:20Z</dcterms:created>
  <dcterms:modified xsi:type="dcterms:W3CDTF">2022-08-13T18:54:47Z</dcterms:modified>
</cp:coreProperties>
</file>